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693" r:id="rId3"/>
  </p:sldMasterIdLst>
  <p:notesMasterIdLst>
    <p:notesMasterId r:id="rId32"/>
  </p:notesMasterIdLst>
  <p:sldIdLst>
    <p:sldId id="256" r:id="rId4"/>
    <p:sldId id="294" r:id="rId5"/>
    <p:sldId id="258" r:id="rId6"/>
    <p:sldId id="259" r:id="rId7"/>
    <p:sldId id="268" r:id="rId8"/>
    <p:sldId id="269" r:id="rId9"/>
    <p:sldId id="270" r:id="rId10"/>
    <p:sldId id="271" r:id="rId11"/>
    <p:sldId id="272" r:id="rId12"/>
    <p:sldId id="273" r:id="rId13"/>
    <p:sldId id="278" r:id="rId14"/>
    <p:sldId id="289" r:id="rId15"/>
    <p:sldId id="290" r:id="rId16"/>
    <p:sldId id="291" r:id="rId17"/>
    <p:sldId id="293" r:id="rId18"/>
    <p:sldId id="292" r:id="rId19"/>
    <p:sldId id="286" r:id="rId20"/>
    <p:sldId id="287" r:id="rId21"/>
    <p:sldId id="282" r:id="rId22"/>
    <p:sldId id="275" r:id="rId23"/>
    <p:sldId id="283" r:id="rId24"/>
    <p:sldId id="276" r:id="rId25"/>
    <p:sldId id="284" r:id="rId26"/>
    <p:sldId id="277" r:id="rId27"/>
    <p:sldId id="279" r:id="rId28"/>
    <p:sldId id="285" r:id="rId29"/>
    <p:sldId id="280" r:id="rId30"/>
    <p:sldId id="281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2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62EC5C-B790-41F2-807F-322F5DB5BEE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3D2D6CF-871A-4C35-B73E-CD2388EBE6BC}">
      <dgm:prSet phldrT="[Text]"/>
      <dgm:spPr>
        <a:solidFill>
          <a:srgbClr val="5095D1"/>
        </a:solidFill>
      </dgm:spPr>
      <dgm:t>
        <a:bodyPr/>
        <a:lstStyle/>
        <a:p>
          <a:r>
            <a:rPr lang="en-US" dirty="0"/>
            <a:t>“A picture of Satya Nadella happy”</a:t>
          </a:r>
        </a:p>
      </dgm:t>
    </dgm:pt>
    <dgm:pt modelId="{F4692AAD-0525-4A47-80E3-79D61116590E}" type="parTrans" cxnId="{B69BB727-714C-45A1-AC56-530DEECF0830}">
      <dgm:prSet/>
      <dgm:spPr/>
      <dgm:t>
        <a:bodyPr/>
        <a:lstStyle/>
        <a:p>
          <a:endParaRPr lang="en-US"/>
        </a:p>
      </dgm:t>
    </dgm:pt>
    <dgm:pt modelId="{47679D6A-CB4C-4C43-B9F3-4963B7542735}" type="sibTrans" cxnId="{B69BB727-714C-45A1-AC56-530DEECF0830}">
      <dgm:prSet/>
      <dgm:spPr/>
      <dgm:t>
        <a:bodyPr/>
        <a:lstStyle/>
        <a:p>
          <a:endParaRPr lang="en-US"/>
        </a:p>
      </dgm:t>
    </dgm:pt>
    <dgm:pt modelId="{5CD85E8A-5A13-41B2-A22C-B3855516C79F}">
      <dgm:prSet phldrT="[Text]"/>
      <dgm:spPr>
        <a:solidFill>
          <a:srgbClr val="5095D1"/>
        </a:solidFill>
      </dgm:spPr>
      <dgm:t>
        <a:bodyPr/>
        <a:lstStyle/>
        <a:p>
          <a:r>
            <a:rPr lang="en-US" dirty="0"/>
            <a:t>Image of person</a:t>
          </a:r>
        </a:p>
      </dgm:t>
    </dgm:pt>
    <dgm:pt modelId="{BD36E8A8-2819-4360-A7C2-3BF660BE5784}" type="parTrans" cxnId="{09B7A682-84D9-4DAF-A2AC-98F5EAB91F0C}">
      <dgm:prSet/>
      <dgm:spPr/>
      <dgm:t>
        <a:bodyPr/>
        <a:lstStyle/>
        <a:p>
          <a:endParaRPr lang="en-US"/>
        </a:p>
      </dgm:t>
    </dgm:pt>
    <dgm:pt modelId="{18FC8032-3AAA-4CCD-B2A2-B5A6AB20B09E}" type="sibTrans" cxnId="{09B7A682-84D9-4DAF-A2AC-98F5EAB91F0C}">
      <dgm:prSet/>
      <dgm:spPr/>
      <dgm:t>
        <a:bodyPr/>
        <a:lstStyle/>
        <a:p>
          <a:endParaRPr lang="en-US"/>
        </a:p>
      </dgm:t>
    </dgm:pt>
    <dgm:pt modelId="{0D3F0157-F71C-4740-BEFE-86F5ABBA8409}">
      <dgm:prSet phldrT="[Text]"/>
      <dgm:spPr>
        <a:solidFill>
          <a:srgbClr val="7F7F7F"/>
        </a:solidFill>
      </dgm:spPr>
      <dgm:t>
        <a:bodyPr/>
        <a:lstStyle/>
        <a:p>
          <a:r>
            <a:rPr lang="en-US" dirty="0"/>
            <a:t>Emotional readings</a:t>
          </a:r>
        </a:p>
      </dgm:t>
    </dgm:pt>
    <dgm:pt modelId="{0524DAD5-10CB-4881-BF36-7751A94D16D7}" type="parTrans" cxnId="{24D13358-D1DB-47A8-AD07-00AD22E84255}">
      <dgm:prSet/>
      <dgm:spPr/>
      <dgm:t>
        <a:bodyPr/>
        <a:lstStyle/>
        <a:p>
          <a:endParaRPr lang="en-US"/>
        </a:p>
      </dgm:t>
    </dgm:pt>
    <dgm:pt modelId="{7B8D6AB6-E6C0-4415-95DC-0B2C98CD98EC}" type="sibTrans" cxnId="{24D13358-D1DB-47A8-AD07-00AD22E84255}">
      <dgm:prSet/>
      <dgm:spPr/>
      <dgm:t>
        <a:bodyPr/>
        <a:lstStyle/>
        <a:p>
          <a:endParaRPr lang="en-US"/>
        </a:p>
      </dgm:t>
    </dgm:pt>
    <dgm:pt modelId="{2DF907B7-8940-406D-8D2B-B957D990EA3B}">
      <dgm:prSet phldrT="[Text]"/>
      <dgm:spPr>
        <a:solidFill>
          <a:srgbClr val="7F7F7F"/>
        </a:solidFill>
      </dgm:spPr>
      <dgm:t>
        <a:bodyPr/>
        <a:lstStyle/>
        <a:p>
          <a:r>
            <a:rPr lang="en-US" dirty="0"/>
            <a:t>“x% sure that this person is [highest emotion]”</a:t>
          </a:r>
        </a:p>
      </dgm:t>
    </dgm:pt>
    <dgm:pt modelId="{EA37DF86-8A09-4B9F-B73A-4536EE3491F5}" type="parTrans" cxnId="{BBC4CA3D-6634-419A-BBCC-8D202A9E71F2}">
      <dgm:prSet/>
      <dgm:spPr/>
      <dgm:t>
        <a:bodyPr/>
        <a:lstStyle/>
        <a:p>
          <a:endParaRPr lang="en-US"/>
        </a:p>
      </dgm:t>
    </dgm:pt>
    <dgm:pt modelId="{6AF89942-9761-488A-927A-3D9F7CD62E48}" type="sibTrans" cxnId="{BBC4CA3D-6634-419A-BBCC-8D202A9E71F2}">
      <dgm:prSet/>
      <dgm:spPr/>
      <dgm:t>
        <a:bodyPr/>
        <a:lstStyle/>
        <a:p>
          <a:endParaRPr lang="en-US"/>
        </a:p>
      </dgm:t>
    </dgm:pt>
    <dgm:pt modelId="{0DC9C4C3-1D03-4D21-A2D0-DF5F6D56D712}">
      <dgm:prSet phldrT="[Text]"/>
      <dgm:spPr>
        <a:solidFill>
          <a:srgbClr val="5095D1"/>
        </a:solidFill>
      </dgm:spPr>
      <dgm:t>
        <a:bodyPr/>
        <a:lstStyle/>
        <a:p>
          <a:r>
            <a:rPr lang="en-US" dirty="0"/>
            <a:t>This is about </a:t>
          </a:r>
          <a:r>
            <a:rPr lang="en-US"/>
            <a:t>a person</a:t>
          </a:r>
          <a:endParaRPr lang="en-US" dirty="0"/>
        </a:p>
      </dgm:t>
    </dgm:pt>
    <dgm:pt modelId="{34AE3AA5-8DD8-42BC-9D4F-432C6A280F2A}" type="parTrans" cxnId="{52CDB3D1-EDE1-46DE-8081-5F420B738943}">
      <dgm:prSet/>
      <dgm:spPr/>
      <dgm:t>
        <a:bodyPr/>
        <a:lstStyle/>
        <a:p>
          <a:endParaRPr lang="en-US"/>
        </a:p>
      </dgm:t>
    </dgm:pt>
    <dgm:pt modelId="{4AD9A202-7B4D-462E-80F0-9657CE2F542A}" type="sibTrans" cxnId="{52CDB3D1-EDE1-46DE-8081-5F420B738943}">
      <dgm:prSet/>
      <dgm:spPr/>
      <dgm:t>
        <a:bodyPr/>
        <a:lstStyle/>
        <a:p>
          <a:endParaRPr lang="en-US"/>
        </a:p>
      </dgm:t>
    </dgm:pt>
    <dgm:pt modelId="{9363E4A8-78F7-4FEF-B057-B3CDB6CD8715}" type="pres">
      <dgm:prSet presAssocID="{0062EC5C-B790-41F2-807F-322F5DB5BEEC}" presName="Name0" presStyleCnt="0">
        <dgm:presLayoutVars>
          <dgm:dir/>
          <dgm:animLvl val="lvl"/>
          <dgm:resizeHandles val="exact"/>
        </dgm:presLayoutVars>
      </dgm:prSet>
      <dgm:spPr/>
    </dgm:pt>
    <dgm:pt modelId="{63DCAEBA-43FD-4418-9239-32AD36FFCC8E}" type="pres">
      <dgm:prSet presAssocID="{B3D2D6CF-871A-4C35-B73E-CD2388EBE6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2DA54D5-5A9B-48CD-ADF9-BB4B75AB91D6}" type="pres">
      <dgm:prSet presAssocID="{47679D6A-CB4C-4C43-B9F3-4963B7542735}" presName="parTxOnlySpace" presStyleCnt="0"/>
      <dgm:spPr/>
    </dgm:pt>
    <dgm:pt modelId="{6B91B679-52CB-4E89-9551-E124E6B0C3D5}" type="pres">
      <dgm:prSet presAssocID="{0DC9C4C3-1D03-4D21-A2D0-DF5F6D56D71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FE6F282-CB11-4A0A-928F-77E314B87928}" type="pres">
      <dgm:prSet presAssocID="{4AD9A202-7B4D-462E-80F0-9657CE2F542A}" presName="parTxOnlySpace" presStyleCnt="0"/>
      <dgm:spPr/>
    </dgm:pt>
    <dgm:pt modelId="{E6CD8EDA-97B5-4D07-B73E-4CF2AE99D5C7}" type="pres">
      <dgm:prSet presAssocID="{5CD85E8A-5A13-41B2-A22C-B3855516C79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AA0E8F5-400D-4D97-A0CA-B72E756F7604}" type="pres">
      <dgm:prSet presAssocID="{18FC8032-3AAA-4CCD-B2A2-B5A6AB20B09E}" presName="parTxOnlySpace" presStyleCnt="0"/>
      <dgm:spPr/>
    </dgm:pt>
    <dgm:pt modelId="{9EDFDF46-9902-4841-82E8-57DFC3F76972}" type="pres">
      <dgm:prSet presAssocID="{0D3F0157-F71C-4740-BEFE-86F5ABBA84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5F4DBE6-AA43-4164-A71E-A3267266411A}" type="pres">
      <dgm:prSet presAssocID="{7B8D6AB6-E6C0-4415-95DC-0B2C98CD98EC}" presName="parTxOnlySpace" presStyleCnt="0"/>
      <dgm:spPr/>
    </dgm:pt>
    <dgm:pt modelId="{918278CC-AC9F-4E41-9839-628649F15432}" type="pres">
      <dgm:prSet presAssocID="{2DF907B7-8940-406D-8D2B-B957D990EA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69BB727-714C-45A1-AC56-530DEECF0830}" srcId="{0062EC5C-B790-41F2-807F-322F5DB5BEEC}" destId="{B3D2D6CF-871A-4C35-B73E-CD2388EBE6BC}" srcOrd="0" destOrd="0" parTransId="{F4692AAD-0525-4A47-80E3-79D61116590E}" sibTransId="{47679D6A-CB4C-4C43-B9F3-4963B7542735}"/>
    <dgm:cxn modelId="{BBC4CA3D-6634-419A-BBCC-8D202A9E71F2}" srcId="{0062EC5C-B790-41F2-807F-322F5DB5BEEC}" destId="{2DF907B7-8940-406D-8D2B-B957D990EA3B}" srcOrd="4" destOrd="0" parTransId="{EA37DF86-8A09-4B9F-B73A-4536EE3491F5}" sibTransId="{6AF89942-9761-488A-927A-3D9F7CD62E48}"/>
    <dgm:cxn modelId="{01DA7546-13E7-4AAE-BC78-624CE2B9EC4C}" type="presOf" srcId="{0D3F0157-F71C-4740-BEFE-86F5ABBA8409}" destId="{9EDFDF46-9902-4841-82E8-57DFC3F76972}" srcOrd="0" destOrd="0" presId="urn:microsoft.com/office/officeart/2005/8/layout/chevron1"/>
    <dgm:cxn modelId="{246AE456-5FE7-4D97-B073-B3A53C258DDA}" type="presOf" srcId="{2DF907B7-8940-406D-8D2B-B957D990EA3B}" destId="{918278CC-AC9F-4E41-9839-628649F15432}" srcOrd="0" destOrd="0" presId="urn:microsoft.com/office/officeart/2005/8/layout/chevron1"/>
    <dgm:cxn modelId="{24D13358-D1DB-47A8-AD07-00AD22E84255}" srcId="{0062EC5C-B790-41F2-807F-322F5DB5BEEC}" destId="{0D3F0157-F71C-4740-BEFE-86F5ABBA8409}" srcOrd="3" destOrd="0" parTransId="{0524DAD5-10CB-4881-BF36-7751A94D16D7}" sibTransId="{7B8D6AB6-E6C0-4415-95DC-0B2C98CD98EC}"/>
    <dgm:cxn modelId="{09B7A682-84D9-4DAF-A2AC-98F5EAB91F0C}" srcId="{0062EC5C-B790-41F2-807F-322F5DB5BEEC}" destId="{5CD85E8A-5A13-41B2-A22C-B3855516C79F}" srcOrd="2" destOrd="0" parTransId="{BD36E8A8-2819-4360-A7C2-3BF660BE5784}" sibTransId="{18FC8032-3AAA-4CCD-B2A2-B5A6AB20B09E}"/>
    <dgm:cxn modelId="{DE3283B5-FF36-412A-BCF7-C55CA0D04856}" type="presOf" srcId="{B3D2D6CF-871A-4C35-B73E-CD2388EBE6BC}" destId="{63DCAEBA-43FD-4418-9239-32AD36FFCC8E}" srcOrd="0" destOrd="0" presId="urn:microsoft.com/office/officeart/2005/8/layout/chevron1"/>
    <dgm:cxn modelId="{51CA5BC1-643C-4946-A0A1-B25E2053CAD0}" type="presOf" srcId="{0DC9C4C3-1D03-4D21-A2D0-DF5F6D56D712}" destId="{6B91B679-52CB-4E89-9551-E124E6B0C3D5}" srcOrd="0" destOrd="0" presId="urn:microsoft.com/office/officeart/2005/8/layout/chevron1"/>
    <dgm:cxn modelId="{9A47E5C8-9869-4076-91A8-B0587EEBA26E}" type="presOf" srcId="{0062EC5C-B790-41F2-807F-322F5DB5BEEC}" destId="{9363E4A8-78F7-4FEF-B057-B3CDB6CD8715}" srcOrd="0" destOrd="0" presId="urn:microsoft.com/office/officeart/2005/8/layout/chevron1"/>
    <dgm:cxn modelId="{99A015CA-4D50-4E63-850D-7A4C5278A331}" type="presOf" srcId="{5CD85E8A-5A13-41B2-A22C-B3855516C79F}" destId="{E6CD8EDA-97B5-4D07-B73E-4CF2AE99D5C7}" srcOrd="0" destOrd="0" presId="urn:microsoft.com/office/officeart/2005/8/layout/chevron1"/>
    <dgm:cxn modelId="{52CDB3D1-EDE1-46DE-8081-5F420B738943}" srcId="{0062EC5C-B790-41F2-807F-322F5DB5BEEC}" destId="{0DC9C4C3-1D03-4D21-A2D0-DF5F6D56D712}" srcOrd="1" destOrd="0" parTransId="{34AE3AA5-8DD8-42BC-9D4F-432C6A280F2A}" sibTransId="{4AD9A202-7B4D-462E-80F0-9657CE2F542A}"/>
    <dgm:cxn modelId="{68BB4982-CC5C-4686-9F4C-2800DD737D4D}" type="presParOf" srcId="{9363E4A8-78F7-4FEF-B057-B3CDB6CD8715}" destId="{63DCAEBA-43FD-4418-9239-32AD36FFCC8E}" srcOrd="0" destOrd="0" presId="urn:microsoft.com/office/officeart/2005/8/layout/chevron1"/>
    <dgm:cxn modelId="{FB22CF1F-AED9-4476-81C3-E863AC740D28}" type="presParOf" srcId="{9363E4A8-78F7-4FEF-B057-B3CDB6CD8715}" destId="{22DA54D5-5A9B-48CD-ADF9-BB4B75AB91D6}" srcOrd="1" destOrd="0" presId="urn:microsoft.com/office/officeart/2005/8/layout/chevron1"/>
    <dgm:cxn modelId="{E75BD97D-7067-4642-9E14-D3AF5306F20F}" type="presParOf" srcId="{9363E4A8-78F7-4FEF-B057-B3CDB6CD8715}" destId="{6B91B679-52CB-4E89-9551-E124E6B0C3D5}" srcOrd="2" destOrd="0" presId="urn:microsoft.com/office/officeart/2005/8/layout/chevron1"/>
    <dgm:cxn modelId="{27F53B0B-C515-4BA4-A91B-9F29B1536DFA}" type="presParOf" srcId="{9363E4A8-78F7-4FEF-B057-B3CDB6CD8715}" destId="{AFE6F282-CB11-4A0A-928F-77E314B87928}" srcOrd="3" destOrd="0" presId="urn:microsoft.com/office/officeart/2005/8/layout/chevron1"/>
    <dgm:cxn modelId="{2BB380D3-0E1B-4BBE-B64A-68655054E9DB}" type="presParOf" srcId="{9363E4A8-78F7-4FEF-B057-B3CDB6CD8715}" destId="{E6CD8EDA-97B5-4D07-B73E-4CF2AE99D5C7}" srcOrd="4" destOrd="0" presId="urn:microsoft.com/office/officeart/2005/8/layout/chevron1"/>
    <dgm:cxn modelId="{A98EDC01-F447-4CBF-B538-A8C590FA6C02}" type="presParOf" srcId="{9363E4A8-78F7-4FEF-B057-B3CDB6CD8715}" destId="{FAA0E8F5-400D-4D97-A0CA-B72E756F7604}" srcOrd="5" destOrd="0" presId="urn:microsoft.com/office/officeart/2005/8/layout/chevron1"/>
    <dgm:cxn modelId="{A76F115D-1D32-442C-8DB6-A9265D2716FB}" type="presParOf" srcId="{9363E4A8-78F7-4FEF-B057-B3CDB6CD8715}" destId="{9EDFDF46-9902-4841-82E8-57DFC3F76972}" srcOrd="6" destOrd="0" presId="urn:microsoft.com/office/officeart/2005/8/layout/chevron1"/>
    <dgm:cxn modelId="{A7E7D01F-F7AA-4018-900C-7EF5EA01C547}" type="presParOf" srcId="{9363E4A8-78F7-4FEF-B057-B3CDB6CD8715}" destId="{45F4DBE6-AA43-4164-A71E-A3267266411A}" srcOrd="7" destOrd="0" presId="urn:microsoft.com/office/officeart/2005/8/layout/chevron1"/>
    <dgm:cxn modelId="{E952C081-3B24-4A17-8F89-28CB389A5106}" type="presParOf" srcId="{9363E4A8-78F7-4FEF-B057-B3CDB6CD8715}" destId="{918278CC-AC9F-4E41-9839-628649F1543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CAEBA-43FD-4418-9239-32AD36FFCC8E}">
      <dsp:nvSpPr>
        <dsp:cNvPr id="0" name=""/>
        <dsp:cNvSpPr/>
      </dsp:nvSpPr>
      <dsp:spPr>
        <a:xfrm>
          <a:off x="2683" y="137484"/>
          <a:ext cx="2388501" cy="955400"/>
        </a:xfrm>
        <a:prstGeom prst="chevron">
          <a:avLst/>
        </a:prstGeom>
        <a:solidFill>
          <a:srgbClr val="5095D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“A picture of Satya Nadella happy”</a:t>
          </a:r>
        </a:p>
      </dsp:txBody>
      <dsp:txXfrm>
        <a:off x="480383" y="137484"/>
        <a:ext cx="1433101" cy="955400"/>
      </dsp:txXfrm>
    </dsp:sp>
    <dsp:sp modelId="{6B91B679-52CB-4E89-9551-E124E6B0C3D5}">
      <dsp:nvSpPr>
        <dsp:cNvPr id="0" name=""/>
        <dsp:cNvSpPr/>
      </dsp:nvSpPr>
      <dsp:spPr>
        <a:xfrm>
          <a:off x="2152335" y="137484"/>
          <a:ext cx="2388501" cy="955400"/>
        </a:xfrm>
        <a:prstGeom prst="chevron">
          <a:avLst/>
        </a:prstGeom>
        <a:solidFill>
          <a:srgbClr val="5095D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This is about </a:t>
          </a:r>
          <a:r>
            <a:rPr lang="en-US" sz="1500" kern="1200"/>
            <a:t>a person</a:t>
          </a:r>
          <a:endParaRPr lang="en-US" sz="1500" kern="1200" dirty="0"/>
        </a:p>
      </dsp:txBody>
      <dsp:txXfrm>
        <a:off x="2630035" y="137484"/>
        <a:ext cx="1433101" cy="955400"/>
      </dsp:txXfrm>
    </dsp:sp>
    <dsp:sp modelId="{E6CD8EDA-97B5-4D07-B73E-4CF2AE99D5C7}">
      <dsp:nvSpPr>
        <dsp:cNvPr id="0" name=""/>
        <dsp:cNvSpPr/>
      </dsp:nvSpPr>
      <dsp:spPr>
        <a:xfrm>
          <a:off x="4301986" y="137484"/>
          <a:ext cx="2388501" cy="955400"/>
        </a:xfrm>
        <a:prstGeom prst="chevron">
          <a:avLst/>
        </a:prstGeom>
        <a:solidFill>
          <a:srgbClr val="5095D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Image of person</a:t>
          </a:r>
        </a:p>
      </dsp:txBody>
      <dsp:txXfrm>
        <a:off x="4779686" y="137484"/>
        <a:ext cx="1433101" cy="955400"/>
      </dsp:txXfrm>
    </dsp:sp>
    <dsp:sp modelId="{9EDFDF46-9902-4841-82E8-57DFC3F76972}">
      <dsp:nvSpPr>
        <dsp:cNvPr id="0" name=""/>
        <dsp:cNvSpPr/>
      </dsp:nvSpPr>
      <dsp:spPr>
        <a:xfrm>
          <a:off x="6451638" y="137484"/>
          <a:ext cx="2388501" cy="955400"/>
        </a:xfrm>
        <a:prstGeom prst="chevron">
          <a:avLst/>
        </a:prstGeom>
        <a:solidFill>
          <a:srgbClr val="7F7F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Emotional readings</a:t>
          </a:r>
        </a:p>
      </dsp:txBody>
      <dsp:txXfrm>
        <a:off x="6929338" y="137484"/>
        <a:ext cx="1433101" cy="955400"/>
      </dsp:txXfrm>
    </dsp:sp>
    <dsp:sp modelId="{918278CC-AC9F-4E41-9839-628649F15432}">
      <dsp:nvSpPr>
        <dsp:cNvPr id="0" name=""/>
        <dsp:cNvSpPr/>
      </dsp:nvSpPr>
      <dsp:spPr>
        <a:xfrm>
          <a:off x="8601289" y="137484"/>
          <a:ext cx="2388501" cy="955400"/>
        </a:xfrm>
        <a:prstGeom prst="chevron">
          <a:avLst/>
        </a:prstGeom>
        <a:solidFill>
          <a:srgbClr val="7F7F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“x% sure that this person is [highest emotion]”</a:t>
          </a:r>
        </a:p>
      </dsp:txBody>
      <dsp:txXfrm>
        <a:off x="9078989" y="137484"/>
        <a:ext cx="1433101" cy="955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BB3E3-AEB0-443D-8781-0D3E38F0E380}" type="datetimeFigureOut">
              <a:rPr lang="nl-NL" smtClean="0"/>
              <a:t>24-1-2018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26F03-AE05-4FB8-94FB-8A671B5D07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868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1/24/2018 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66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1/24/2018 2:38 PM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62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88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096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Customs</a:t>
            </a:r>
          </a:p>
          <a:p>
            <a:r>
              <a:rPr lang="en-US" dirty="0"/>
              <a:t>Caterpillar</a:t>
            </a:r>
            <a:r>
              <a:rPr lang="en-US" baseline="0" dirty="0"/>
              <a:t> die service contract </a:t>
            </a:r>
            <a:r>
              <a:rPr lang="en-US" baseline="0" dirty="0" err="1"/>
              <a:t>aanbied</a:t>
            </a:r>
            <a:r>
              <a:rPr lang="en-US" baseline="0" dirty="0"/>
              <a:t> op </a:t>
            </a:r>
            <a:r>
              <a:rPr lang="en-US" baseline="0" dirty="0" err="1"/>
              <a:t>schepen</a:t>
            </a:r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1/24/2018 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94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1/24/2018 2:38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01267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28C1-4901-4C17-B53E-FEC1ED4B586C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3691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040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Cognition?</a:t>
            </a:r>
          </a:p>
          <a:p>
            <a:r>
              <a:rPr lang="en-US" b="1" dirty="0"/>
              <a:t>Read the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83FAC-A721-45A3-BBDE-EAF2B09B7C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231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83FAC-A721-45A3-BBDE-EAF2B09B7C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826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1/24/2018 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50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1/24/2018 2:38 PM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09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1/24/2018 2:38 PM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3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1/24/2018 2:38 PM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98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1/24/2018 2:38 PM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17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0044"/>
          <a:stretch/>
        </p:blipFill>
        <p:spPr>
          <a:xfrm>
            <a:off x="-241655" y="1927276"/>
            <a:ext cx="4643101" cy="21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5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73864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401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97570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0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975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646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824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4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28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 anchor="b"/>
          <a:lstStyle>
            <a:lvl1pPr algn="ctr">
              <a:defRPr sz="5998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9078"/>
            <a:ext cx="9144000" cy="5170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57211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0" y="5782138"/>
            <a:ext cx="12191377" cy="10758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0" y="6171287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65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6602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647789" y="0"/>
            <a:ext cx="6544212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2906010"/>
            <a:ext cx="5378548" cy="1045977"/>
          </a:xfrm>
        </p:spPr>
        <p:txBody>
          <a:bodyPr lIns="182880" anchor="ctr">
            <a:noAutofit/>
          </a:bodyPr>
          <a:lstStyle>
            <a:lvl1pPr marL="0" indent="0">
              <a:buNone/>
              <a:defRPr sz="5294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719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13E-6 0 L 0.07302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6 0 L 0.07735 0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0.00996 0 L 0.07735 0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370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1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937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9128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439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685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806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7308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084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2462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568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ED O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4" y="1600201"/>
            <a:ext cx="10245165" cy="4525963"/>
          </a:xfrm>
        </p:spPr>
        <p:txBody>
          <a:bodyPr>
            <a:normAutofit/>
          </a:bodyPr>
          <a:lstStyle>
            <a:lvl1pPr marL="457189" indent="-457189" algn="l">
              <a:buClr>
                <a:schemeClr val="tx2"/>
              </a:buClr>
              <a:buSzPct val="50000"/>
              <a:buFont typeface="Lucida Grande"/>
              <a:buChar char="➔"/>
              <a:defRPr sz="3200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90575" indent="-380990" algn="l">
              <a:buClr>
                <a:schemeClr val="tx1"/>
              </a:buClr>
              <a:buSzPct val="50000"/>
              <a:buFont typeface="Lucida Grande"/>
              <a:buChar char="➔"/>
              <a:defRPr sz="2667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523962" indent="-304792" algn="l">
              <a:buClr>
                <a:schemeClr val="tx2"/>
              </a:buClr>
              <a:buSzPct val="50000"/>
              <a:buFont typeface="Arial"/>
              <a:buChar char="•"/>
              <a:defRPr sz="2400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2133547" indent="-304792" algn="l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Arial"/>
              <a:buChar char="•"/>
              <a:defRPr sz="2133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743131" indent="-304792" algn="l">
              <a:buClr>
                <a:schemeClr val="tx2"/>
              </a:buClr>
              <a:buSzPct val="50000"/>
              <a:buFont typeface="Arial"/>
              <a:buChar char="•"/>
              <a:defRPr sz="2133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68667" y="6393683"/>
            <a:ext cx="423333" cy="244629"/>
          </a:xfrm>
        </p:spPr>
        <p:txBody>
          <a:bodyPr/>
          <a:lstStyle>
            <a:lvl1pPr algn="r">
              <a:defRPr sz="120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E37A588-B1BA-6340-A881-9162022463EC}" type="slidenum">
              <a:rPr lang="en-US" smtClean="0">
                <a:solidFill>
                  <a:srgbClr val="363731"/>
                </a:solidFill>
              </a:rPr>
              <a:pPr/>
              <a:t>‹#›</a:t>
            </a:fld>
            <a:endParaRPr lang="en-US">
              <a:solidFill>
                <a:srgbClr val="363731"/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23334" y="274639"/>
            <a:ext cx="111590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5" descr="Codit_Black-Cyaa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27" y="6524686"/>
            <a:ext cx="347114" cy="1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0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6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1792927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76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7929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99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493033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8" y="1635896"/>
            <a:ext cx="2420347" cy="235983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45" b="0">
                <a:latin typeface="+mn-lt"/>
              </a:defRPr>
            </a:lvl1pPr>
            <a:lvl2pPr marL="0" indent="0">
              <a:buFont typeface="Wingdings" panose="05000000000000000000" pitchFamily="2" charset="2"/>
              <a:buNone/>
              <a:defRPr sz="1961" b="0"/>
            </a:lvl2pPr>
            <a:lvl3pPr marL="0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961" b="1">
                <a:solidFill>
                  <a:schemeClr val="tx2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 sz="1961" b="0"/>
            </a:lvl4pPr>
            <a:lvl5pPr marL="0" indent="0">
              <a:buFont typeface="Wingdings" panose="05000000000000000000" pitchFamily="2" charset="2"/>
              <a:buNone/>
              <a:tabLst/>
              <a:defRPr sz="196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7DE9374-9C80-4D6C-9DCD-D70482BA46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89585" y="1635896"/>
            <a:ext cx="2420347" cy="235983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45" b="0">
                <a:latin typeface="+mn-lt"/>
              </a:defRPr>
            </a:lvl1pPr>
            <a:lvl2pPr marL="0" indent="0">
              <a:buFont typeface="Wingdings" panose="05000000000000000000" pitchFamily="2" charset="2"/>
              <a:buNone/>
              <a:defRPr sz="1961" b="0"/>
            </a:lvl2pPr>
            <a:lvl3pPr marL="0" indent="0">
              <a:buFont typeface="Wingdings" panose="05000000000000000000" pitchFamily="2" charset="2"/>
              <a:buNone/>
              <a:tabLst/>
              <a:defRPr lang="en-US" sz="196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>
              <a:buFont typeface="Wingdings" panose="05000000000000000000" pitchFamily="2" charset="2"/>
              <a:buNone/>
              <a:defRPr sz="1961" b="0"/>
            </a:lvl4pPr>
            <a:lvl5pPr marL="0" indent="0">
              <a:buFont typeface="Wingdings" panose="05000000000000000000" pitchFamily="2" charset="2"/>
              <a:buNone/>
              <a:tabLst/>
              <a:defRPr sz="196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0" marR="0" lvl="2" indent="0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E16010-65D3-45AE-8775-6DCBA51DD7C5}"/>
              </a:ext>
            </a:extLst>
          </p:cNvPr>
          <p:cNvSpPr/>
          <p:nvPr userDrawn="1"/>
        </p:nvSpPr>
        <p:spPr bwMode="auto">
          <a:xfrm>
            <a:off x="6096000" y="0"/>
            <a:ext cx="6096000" cy="723934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C9512-2650-43A3-8C38-CACDF05915AD}"/>
              </a:ext>
            </a:extLst>
          </p:cNvPr>
          <p:cNvSpPr/>
          <p:nvPr userDrawn="1"/>
        </p:nvSpPr>
        <p:spPr bwMode="auto">
          <a:xfrm>
            <a:off x="5199576" y="0"/>
            <a:ext cx="6992424" cy="723934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493033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635896"/>
            <a:ext cx="4930336" cy="1979605"/>
          </a:xfrm>
        </p:spPr>
        <p:txBody>
          <a:bodyPr wrap="square">
            <a:spAutoFit/>
          </a:bodyPr>
          <a:lstStyle>
            <a:lvl1pPr marL="0" indent="0">
              <a:spcBef>
                <a:spcPts val="2941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45" b="0">
                <a:solidFill>
                  <a:schemeClr val="tx2"/>
                </a:solidFill>
                <a:latin typeface="+mn-lt"/>
              </a:defRPr>
            </a:lvl1pPr>
            <a:lvl2pPr marL="0" indent="0">
              <a:buFont typeface="Wingdings" panose="05000000000000000000" pitchFamily="2" charset="2"/>
              <a:buNone/>
              <a:defRPr sz="1961" b="0"/>
            </a:lvl2pPr>
            <a:lvl3pPr marL="0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961" b="1">
                <a:solidFill>
                  <a:schemeClr val="tx2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 sz="1961" b="0"/>
            </a:lvl4pPr>
            <a:lvl5pPr marL="0" indent="0">
              <a:buFont typeface="Wingdings" panose="05000000000000000000" pitchFamily="2" charset="2"/>
              <a:buNone/>
              <a:tabLst/>
              <a:defRPr sz="196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E16010-65D3-45AE-8775-6DCBA51DD7C5}"/>
              </a:ext>
            </a:extLst>
          </p:cNvPr>
          <p:cNvSpPr/>
          <p:nvPr userDrawn="1"/>
        </p:nvSpPr>
        <p:spPr bwMode="auto">
          <a:xfrm>
            <a:off x="5199576" y="0"/>
            <a:ext cx="6992424" cy="723934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4930336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225256"/>
            <a:ext cx="4930336" cy="1979605"/>
          </a:xfrm>
        </p:spPr>
        <p:txBody>
          <a:bodyPr wrap="square">
            <a:spAutoFit/>
          </a:bodyPr>
          <a:lstStyle>
            <a:lvl1pPr marL="0" indent="0">
              <a:spcBef>
                <a:spcPts val="2941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45" b="0">
                <a:solidFill>
                  <a:schemeClr val="tx2"/>
                </a:solidFill>
                <a:latin typeface="+mn-lt"/>
              </a:defRPr>
            </a:lvl1pPr>
            <a:lvl2pPr marL="0" indent="0">
              <a:buFont typeface="Wingdings" panose="05000000000000000000" pitchFamily="2" charset="2"/>
              <a:buNone/>
              <a:defRPr sz="1961" b="0"/>
            </a:lvl2pPr>
            <a:lvl3pPr marL="0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961" b="1">
                <a:solidFill>
                  <a:schemeClr val="tx2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 sz="1961" b="0"/>
            </a:lvl4pPr>
            <a:lvl5pPr marL="0" indent="0">
              <a:buFont typeface="Wingdings" panose="05000000000000000000" pitchFamily="2" charset="2"/>
              <a:buNone/>
              <a:tabLst/>
              <a:defRPr sz="196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E16010-65D3-45AE-8775-6DCBA51DD7C5}"/>
              </a:ext>
            </a:extLst>
          </p:cNvPr>
          <p:cNvSpPr/>
          <p:nvPr userDrawn="1"/>
        </p:nvSpPr>
        <p:spPr bwMode="auto">
          <a:xfrm>
            <a:off x="5199576" y="0"/>
            <a:ext cx="6992424" cy="723934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1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C4253CE-7AEE-493D-AE4B-BED633D2BB99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1183" y="6571858"/>
            <a:chExt cx="12436475" cy="3802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7B23A9-5417-45B1-8F9F-A9F55A1F4EB0}"/>
                </a:ext>
              </a:extLst>
            </p:cNvPr>
            <p:cNvGrpSpPr/>
            <p:nvPr userDrawn="1"/>
          </p:nvGrpSpPr>
          <p:grpSpPr>
            <a:xfrm>
              <a:off x="1183" y="6571858"/>
              <a:ext cx="12436475" cy="380244"/>
              <a:chOff x="0" y="6537325"/>
              <a:chExt cx="12436475" cy="380244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5BA7F0-2EBC-4CF1-92C6-7D6289E5E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37325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B9A98E3-1987-43CE-AF9C-FC6B2F6D0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917569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B6CC5E-1AD0-4E46-90A3-B045EC763042}"/>
                </a:ext>
              </a:extLst>
            </p:cNvPr>
            <p:cNvSpPr/>
            <p:nvPr userDrawn="1"/>
          </p:nvSpPr>
          <p:spPr bwMode="auto">
            <a:xfrm>
              <a:off x="2334989" y="6595810"/>
              <a:ext cx="1390124" cy="3416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49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SOLUTIONS</a:t>
              </a:r>
              <a:endParaRPr lang="en-US" sz="1568" spc="49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AB2B50-8D6D-4A65-A745-C15B38E06096}"/>
                </a:ext>
              </a:extLst>
            </p:cNvPr>
            <p:cNvSpPr/>
            <p:nvPr/>
          </p:nvSpPr>
          <p:spPr bwMode="auto">
            <a:xfrm>
              <a:off x="4772812" y="6617718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6203A9-F26A-49B3-9926-B80AF25F0A2A}"/>
                </a:ext>
              </a:extLst>
            </p:cNvPr>
            <p:cNvGrpSpPr/>
            <p:nvPr userDrawn="1"/>
          </p:nvGrpSpPr>
          <p:grpSpPr>
            <a:xfrm>
              <a:off x="7883648" y="6617718"/>
              <a:ext cx="1122080" cy="286232"/>
              <a:chOff x="7883648" y="6617718"/>
              <a:chExt cx="1122080" cy="2862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BBD1E1-31A6-4EA3-8420-B5FE7BD38584}"/>
                  </a:ext>
                </a:extLst>
              </p:cNvPr>
              <p:cNvSpPr/>
              <p:nvPr/>
            </p:nvSpPr>
            <p:spPr bwMode="auto">
              <a:xfrm>
                <a:off x="8114458" y="6617718"/>
                <a:ext cx="891270" cy="286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ACTIONS</a:t>
                </a:r>
              </a:p>
            </p:txBody>
          </p:sp>
          <p:sp>
            <p:nvSpPr>
              <p:cNvPr id="32" name="arrow">
                <a:extLst>
                  <a:ext uri="{FF2B5EF4-FFF2-40B4-BE49-F238E27FC236}">
                    <a16:creationId xmlns:a16="http://schemas.microsoft.com/office/drawing/2014/main" id="{4A0F9E73-3013-4E44-A352-E93B13FE5F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883648" y="6669394"/>
                <a:ext cx="198188" cy="182880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6ACA88-80DB-4E17-BB92-8F0CC5357936}"/>
                </a:ext>
              </a:extLst>
            </p:cNvPr>
            <p:cNvGrpSpPr/>
            <p:nvPr userDrawn="1"/>
          </p:nvGrpSpPr>
          <p:grpSpPr>
            <a:xfrm>
              <a:off x="6160431" y="6616830"/>
              <a:ext cx="1168974" cy="288007"/>
              <a:chOff x="6160431" y="6616830"/>
              <a:chExt cx="1168974" cy="28800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87931C-C0CE-4F16-9C00-4D0B929B02ED}"/>
                  </a:ext>
                </a:extLst>
              </p:cNvPr>
              <p:cNvSpPr/>
              <p:nvPr/>
            </p:nvSpPr>
            <p:spPr bwMode="auto">
              <a:xfrm>
                <a:off x="6387625" y="6616830"/>
                <a:ext cx="941780" cy="288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INSIGHTS</a:t>
                </a:r>
              </a:p>
            </p:txBody>
          </p:sp>
          <p:sp>
            <p:nvSpPr>
              <p:cNvPr id="35" name="magnify">
                <a:extLst>
                  <a:ext uri="{FF2B5EF4-FFF2-40B4-BE49-F238E27FC236}">
                    <a16:creationId xmlns:a16="http://schemas.microsoft.com/office/drawing/2014/main" id="{6942164E-C2BC-4ABF-980F-A3495DBA29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786292" flipH="1">
                <a:off x="6160431" y="6669524"/>
                <a:ext cx="186179" cy="18262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F58D81-CF6A-4905-B841-1C15F1937319}"/>
                </a:ext>
              </a:extLst>
            </p:cNvPr>
            <p:cNvCxnSpPr/>
            <p:nvPr userDrawn="1"/>
          </p:nvCxnSpPr>
          <p:spPr>
            <a:xfrm>
              <a:off x="5761038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5A335D-A8AB-4706-AFDF-D7610B51FB10}"/>
                </a:ext>
              </a:extLst>
            </p:cNvPr>
            <p:cNvCxnSpPr/>
            <p:nvPr userDrawn="1"/>
          </p:nvCxnSpPr>
          <p:spPr>
            <a:xfrm>
              <a:off x="7592102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7EB56A-E477-469E-869F-EF2B21DEA322}"/>
              </a:ext>
            </a:extLst>
          </p:cNvPr>
          <p:cNvGrpSpPr/>
          <p:nvPr userDrawn="1"/>
        </p:nvGrpSpPr>
        <p:grpSpPr>
          <a:xfrm>
            <a:off x="4348976" y="6562986"/>
            <a:ext cx="264019" cy="199029"/>
            <a:chOff x="14466543" y="3803109"/>
            <a:chExt cx="499020" cy="376126"/>
          </a:xfrm>
          <a:noFill/>
        </p:grpSpPr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711D4851-450F-48CC-9686-73C006D3C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821" y="3803109"/>
              <a:ext cx="149599" cy="71595"/>
            </a:xfrm>
            <a:custGeom>
              <a:avLst/>
              <a:gdLst>
                <a:gd name="T0" fmla="*/ 408 w 560"/>
                <a:gd name="T1" fmla="*/ 187 h 265"/>
                <a:gd name="T2" fmla="*/ 523 w 560"/>
                <a:gd name="T3" fmla="*/ 187 h 265"/>
                <a:gd name="T4" fmla="*/ 523 w 560"/>
                <a:gd name="T5" fmla="*/ 187 h 265"/>
                <a:gd name="T6" fmla="*/ 530 w 560"/>
                <a:gd name="T7" fmla="*/ 187 h 265"/>
                <a:gd name="T8" fmla="*/ 537 w 560"/>
                <a:gd name="T9" fmla="*/ 185 h 265"/>
                <a:gd name="T10" fmla="*/ 544 w 560"/>
                <a:gd name="T11" fmla="*/ 181 h 265"/>
                <a:gd name="T12" fmla="*/ 550 w 560"/>
                <a:gd name="T13" fmla="*/ 177 h 265"/>
                <a:gd name="T14" fmla="*/ 554 w 560"/>
                <a:gd name="T15" fmla="*/ 172 h 265"/>
                <a:gd name="T16" fmla="*/ 557 w 560"/>
                <a:gd name="T17" fmla="*/ 164 h 265"/>
                <a:gd name="T18" fmla="*/ 559 w 560"/>
                <a:gd name="T19" fmla="*/ 158 h 265"/>
                <a:gd name="T20" fmla="*/ 560 w 560"/>
                <a:gd name="T21" fmla="*/ 150 h 265"/>
                <a:gd name="T22" fmla="*/ 560 w 560"/>
                <a:gd name="T23" fmla="*/ 37 h 265"/>
                <a:gd name="T24" fmla="*/ 560 w 560"/>
                <a:gd name="T25" fmla="*/ 37 h 265"/>
                <a:gd name="T26" fmla="*/ 559 w 560"/>
                <a:gd name="T27" fmla="*/ 29 h 265"/>
                <a:gd name="T28" fmla="*/ 557 w 560"/>
                <a:gd name="T29" fmla="*/ 22 h 265"/>
                <a:gd name="T30" fmla="*/ 554 w 560"/>
                <a:gd name="T31" fmla="*/ 15 h 265"/>
                <a:gd name="T32" fmla="*/ 550 w 560"/>
                <a:gd name="T33" fmla="*/ 10 h 265"/>
                <a:gd name="T34" fmla="*/ 544 w 560"/>
                <a:gd name="T35" fmla="*/ 6 h 265"/>
                <a:gd name="T36" fmla="*/ 537 w 560"/>
                <a:gd name="T37" fmla="*/ 2 h 265"/>
                <a:gd name="T38" fmla="*/ 530 w 560"/>
                <a:gd name="T39" fmla="*/ 0 h 265"/>
                <a:gd name="T40" fmla="*/ 523 w 560"/>
                <a:gd name="T41" fmla="*/ 0 h 265"/>
                <a:gd name="T42" fmla="*/ 37 w 560"/>
                <a:gd name="T43" fmla="*/ 0 h 265"/>
                <a:gd name="T44" fmla="*/ 37 w 560"/>
                <a:gd name="T45" fmla="*/ 0 h 265"/>
                <a:gd name="T46" fmla="*/ 30 w 560"/>
                <a:gd name="T47" fmla="*/ 0 h 265"/>
                <a:gd name="T48" fmla="*/ 23 w 560"/>
                <a:gd name="T49" fmla="*/ 2 h 265"/>
                <a:gd name="T50" fmla="*/ 17 w 560"/>
                <a:gd name="T51" fmla="*/ 6 h 265"/>
                <a:gd name="T52" fmla="*/ 12 w 560"/>
                <a:gd name="T53" fmla="*/ 10 h 265"/>
                <a:gd name="T54" fmla="*/ 6 w 560"/>
                <a:gd name="T55" fmla="*/ 15 h 265"/>
                <a:gd name="T56" fmla="*/ 3 w 560"/>
                <a:gd name="T57" fmla="*/ 22 h 265"/>
                <a:gd name="T58" fmla="*/ 1 w 560"/>
                <a:gd name="T59" fmla="*/ 29 h 265"/>
                <a:gd name="T60" fmla="*/ 0 w 560"/>
                <a:gd name="T61" fmla="*/ 37 h 265"/>
                <a:gd name="T62" fmla="*/ 0 w 560"/>
                <a:gd name="T63" fmla="*/ 150 h 265"/>
                <a:gd name="T64" fmla="*/ 0 w 560"/>
                <a:gd name="T65" fmla="*/ 150 h 265"/>
                <a:gd name="T66" fmla="*/ 1 w 560"/>
                <a:gd name="T67" fmla="*/ 158 h 265"/>
                <a:gd name="T68" fmla="*/ 3 w 560"/>
                <a:gd name="T69" fmla="*/ 164 h 265"/>
                <a:gd name="T70" fmla="*/ 6 w 560"/>
                <a:gd name="T71" fmla="*/ 172 h 265"/>
                <a:gd name="T72" fmla="*/ 12 w 560"/>
                <a:gd name="T73" fmla="*/ 177 h 265"/>
                <a:gd name="T74" fmla="*/ 17 w 560"/>
                <a:gd name="T75" fmla="*/ 181 h 265"/>
                <a:gd name="T76" fmla="*/ 23 w 560"/>
                <a:gd name="T77" fmla="*/ 185 h 265"/>
                <a:gd name="T78" fmla="*/ 30 w 560"/>
                <a:gd name="T79" fmla="*/ 187 h 265"/>
                <a:gd name="T80" fmla="*/ 37 w 560"/>
                <a:gd name="T81" fmla="*/ 187 h 265"/>
                <a:gd name="T82" fmla="*/ 153 w 560"/>
                <a:gd name="T83" fmla="*/ 187 h 265"/>
                <a:gd name="T84" fmla="*/ 153 w 560"/>
                <a:gd name="T85" fmla="*/ 265 h 265"/>
                <a:gd name="T86" fmla="*/ 408 w 560"/>
                <a:gd name="T87" fmla="*/ 265 h 265"/>
                <a:gd name="T88" fmla="*/ 408 w 560"/>
                <a:gd name="T89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0" h="265">
                  <a:moveTo>
                    <a:pt x="408" y="187"/>
                  </a:moveTo>
                  <a:lnTo>
                    <a:pt x="523" y="187"/>
                  </a:lnTo>
                  <a:lnTo>
                    <a:pt x="523" y="187"/>
                  </a:lnTo>
                  <a:lnTo>
                    <a:pt x="530" y="187"/>
                  </a:lnTo>
                  <a:lnTo>
                    <a:pt x="537" y="185"/>
                  </a:lnTo>
                  <a:lnTo>
                    <a:pt x="544" y="181"/>
                  </a:lnTo>
                  <a:lnTo>
                    <a:pt x="550" y="177"/>
                  </a:lnTo>
                  <a:lnTo>
                    <a:pt x="554" y="172"/>
                  </a:lnTo>
                  <a:lnTo>
                    <a:pt x="557" y="164"/>
                  </a:lnTo>
                  <a:lnTo>
                    <a:pt x="559" y="158"/>
                  </a:lnTo>
                  <a:lnTo>
                    <a:pt x="560" y="150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59" y="29"/>
                  </a:lnTo>
                  <a:lnTo>
                    <a:pt x="557" y="22"/>
                  </a:lnTo>
                  <a:lnTo>
                    <a:pt x="554" y="15"/>
                  </a:lnTo>
                  <a:lnTo>
                    <a:pt x="550" y="10"/>
                  </a:lnTo>
                  <a:lnTo>
                    <a:pt x="544" y="6"/>
                  </a:lnTo>
                  <a:lnTo>
                    <a:pt x="537" y="2"/>
                  </a:lnTo>
                  <a:lnTo>
                    <a:pt x="530" y="0"/>
                  </a:lnTo>
                  <a:lnTo>
                    <a:pt x="52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6"/>
                  </a:lnTo>
                  <a:lnTo>
                    <a:pt x="12" y="10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8"/>
                  </a:lnTo>
                  <a:lnTo>
                    <a:pt x="3" y="164"/>
                  </a:lnTo>
                  <a:lnTo>
                    <a:pt x="6" y="172"/>
                  </a:lnTo>
                  <a:lnTo>
                    <a:pt x="12" y="177"/>
                  </a:lnTo>
                  <a:lnTo>
                    <a:pt x="17" y="181"/>
                  </a:lnTo>
                  <a:lnTo>
                    <a:pt x="23" y="185"/>
                  </a:lnTo>
                  <a:lnTo>
                    <a:pt x="30" y="187"/>
                  </a:lnTo>
                  <a:lnTo>
                    <a:pt x="37" y="187"/>
                  </a:lnTo>
                  <a:lnTo>
                    <a:pt x="153" y="187"/>
                  </a:lnTo>
                  <a:lnTo>
                    <a:pt x="153" y="265"/>
                  </a:lnTo>
                  <a:lnTo>
                    <a:pt x="408" y="265"/>
                  </a:lnTo>
                  <a:lnTo>
                    <a:pt x="408" y="18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22781432-A54B-4375-B378-F693A91633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6548" y="3895020"/>
              <a:ext cx="499020" cy="284240"/>
            </a:xfrm>
            <a:custGeom>
              <a:avLst/>
              <a:gdLst>
                <a:gd name="T0" fmla="*/ 1674 w 1868"/>
                <a:gd name="T1" fmla="*/ 147 h 1065"/>
                <a:gd name="T2" fmla="*/ 1651 w 1868"/>
                <a:gd name="T3" fmla="*/ 162 h 1065"/>
                <a:gd name="T4" fmla="*/ 1645 w 1868"/>
                <a:gd name="T5" fmla="*/ 312 h 1065"/>
                <a:gd name="T6" fmla="*/ 1546 w 1868"/>
                <a:gd name="T7" fmla="*/ 30 h 1065"/>
                <a:gd name="T8" fmla="*/ 1530 w 1868"/>
                <a:gd name="T9" fmla="*/ 7 h 1065"/>
                <a:gd name="T10" fmla="*/ 701 w 1868"/>
                <a:gd name="T11" fmla="*/ 0 h 1065"/>
                <a:gd name="T12" fmla="*/ 678 w 1868"/>
                <a:gd name="T13" fmla="*/ 8 h 1065"/>
                <a:gd name="T14" fmla="*/ 320 w 1868"/>
                <a:gd name="T15" fmla="*/ 210 h 1065"/>
                <a:gd name="T16" fmla="*/ 294 w 1868"/>
                <a:gd name="T17" fmla="*/ 221 h 1065"/>
                <a:gd name="T18" fmla="*/ 284 w 1868"/>
                <a:gd name="T19" fmla="*/ 247 h 1065"/>
                <a:gd name="T20" fmla="*/ 187 w 1868"/>
                <a:gd name="T21" fmla="*/ 288 h 1065"/>
                <a:gd name="T22" fmla="*/ 176 w 1868"/>
                <a:gd name="T23" fmla="*/ 262 h 1065"/>
                <a:gd name="T24" fmla="*/ 150 w 1868"/>
                <a:gd name="T25" fmla="*/ 252 h 1065"/>
                <a:gd name="T26" fmla="*/ 22 w 1868"/>
                <a:gd name="T27" fmla="*/ 254 h 1065"/>
                <a:gd name="T28" fmla="*/ 2 w 1868"/>
                <a:gd name="T29" fmla="*/ 273 h 1065"/>
                <a:gd name="T30" fmla="*/ 0 w 1868"/>
                <a:gd name="T31" fmla="*/ 776 h 1065"/>
                <a:gd name="T32" fmla="*/ 10 w 1868"/>
                <a:gd name="T33" fmla="*/ 802 h 1065"/>
                <a:gd name="T34" fmla="*/ 37 w 1868"/>
                <a:gd name="T35" fmla="*/ 814 h 1065"/>
                <a:gd name="T36" fmla="*/ 164 w 1868"/>
                <a:gd name="T37" fmla="*/ 810 h 1065"/>
                <a:gd name="T38" fmla="*/ 184 w 1868"/>
                <a:gd name="T39" fmla="*/ 791 h 1065"/>
                <a:gd name="T40" fmla="*/ 284 w 1868"/>
                <a:gd name="T41" fmla="*/ 660 h 1065"/>
                <a:gd name="T42" fmla="*/ 286 w 1868"/>
                <a:gd name="T43" fmla="*/ 832 h 1065"/>
                <a:gd name="T44" fmla="*/ 306 w 1868"/>
                <a:gd name="T45" fmla="*/ 852 h 1065"/>
                <a:gd name="T46" fmla="*/ 672 w 1868"/>
                <a:gd name="T47" fmla="*/ 1051 h 1065"/>
                <a:gd name="T48" fmla="*/ 693 w 1868"/>
                <a:gd name="T49" fmla="*/ 1064 h 1065"/>
                <a:gd name="T50" fmla="*/ 1262 w 1868"/>
                <a:gd name="T51" fmla="*/ 1064 h 1065"/>
                <a:gd name="T52" fmla="*/ 1537 w 1868"/>
                <a:gd name="T53" fmla="*/ 783 h 1065"/>
                <a:gd name="T54" fmla="*/ 1546 w 1868"/>
                <a:gd name="T55" fmla="*/ 764 h 1065"/>
                <a:gd name="T56" fmla="*/ 1645 w 1868"/>
                <a:gd name="T57" fmla="*/ 803 h 1065"/>
                <a:gd name="T58" fmla="*/ 1651 w 1868"/>
                <a:gd name="T59" fmla="*/ 825 h 1065"/>
                <a:gd name="T60" fmla="*/ 1674 w 1868"/>
                <a:gd name="T61" fmla="*/ 840 h 1065"/>
                <a:gd name="T62" fmla="*/ 1838 w 1868"/>
                <a:gd name="T63" fmla="*/ 840 h 1065"/>
                <a:gd name="T64" fmla="*/ 1862 w 1868"/>
                <a:gd name="T65" fmla="*/ 825 h 1065"/>
                <a:gd name="T66" fmla="*/ 1868 w 1868"/>
                <a:gd name="T67" fmla="*/ 183 h 1065"/>
                <a:gd name="T68" fmla="*/ 1862 w 1868"/>
                <a:gd name="T69" fmla="*/ 162 h 1065"/>
                <a:gd name="T70" fmla="*/ 1838 w 1868"/>
                <a:gd name="T71" fmla="*/ 147 h 1065"/>
                <a:gd name="T72" fmla="*/ 946 w 1868"/>
                <a:gd name="T73" fmla="*/ 611 h 1065"/>
                <a:gd name="T74" fmla="*/ 808 w 1868"/>
                <a:gd name="T75" fmla="*/ 609 h 1065"/>
                <a:gd name="T76" fmla="*/ 791 w 1868"/>
                <a:gd name="T77" fmla="*/ 599 h 1065"/>
                <a:gd name="T78" fmla="*/ 784 w 1868"/>
                <a:gd name="T79" fmla="*/ 579 h 1065"/>
                <a:gd name="T80" fmla="*/ 788 w 1868"/>
                <a:gd name="T81" fmla="*/ 561 h 1065"/>
                <a:gd name="T82" fmla="*/ 1121 w 1868"/>
                <a:gd name="T83" fmla="*/ 165 h 1065"/>
                <a:gd name="T84" fmla="*/ 1143 w 1868"/>
                <a:gd name="T85" fmla="*/ 158 h 1065"/>
                <a:gd name="T86" fmla="*/ 1166 w 1868"/>
                <a:gd name="T87" fmla="*/ 164 h 1065"/>
                <a:gd name="T88" fmla="*/ 1179 w 1868"/>
                <a:gd name="T89" fmla="*/ 182 h 1065"/>
                <a:gd name="T90" fmla="*/ 1087 w 1868"/>
                <a:gd name="T91" fmla="*/ 436 h 1065"/>
                <a:gd name="T92" fmla="*/ 1225 w 1868"/>
                <a:gd name="T93" fmla="*/ 438 h 1065"/>
                <a:gd name="T94" fmla="*/ 1241 w 1868"/>
                <a:gd name="T95" fmla="*/ 448 h 1065"/>
                <a:gd name="T96" fmla="*/ 1248 w 1868"/>
                <a:gd name="T97" fmla="*/ 474 h 1065"/>
                <a:gd name="T98" fmla="*/ 916 w 1868"/>
                <a:gd name="T99" fmla="*/ 878 h 1065"/>
                <a:gd name="T100" fmla="*/ 900 w 1868"/>
                <a:gd name="T101" fmla="*/ 889 h 1065"/>
                <a:gd name="T102" fmla="*/ 877 w 1868"/>
                <a:gd name="T103" fmla="*/ 890 h 1065"/>
                <a:gd name="T104" fmla="*/ 858 w 1868"/>
                <a:gd name="T105" fmla="*/ 876 h 1065"/>
                <a:gd name="T106" fmla="*/ 853 w 1868"/>
                <a:gd name="T107" fmla="*/ 854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8" h="1065">
                  <a:moveTo>
                    <a:pt x="1831" y="146"/>
                  </a:moveTo>
                  <a:lnTo>
                    <a:pt x="1682" y="146"/>
                  </a:lnTo>
                  <a:lnTo>
                    <a:pt x="1682" y="146"/>
                  </a:lnTo>
                  <a:lnTo>
                    <a:pt x="1674" y="147"/>
                  </a:lnTo>
                  <a:lnTo>
                    <a:pt x="1667" y="149"/>
                  </a:lnTo>
                  <a:lnTo>
                    <a:pt x="1661" y="152"/>
                  </a:lnTo>
                  <a:lnTo>
                    <a:pt x="1656" y="157"/>
                  </a:lnTo>
                  <a:lnTo>
                    <a:pt x="1651" y="162"/>
                  </a:lnTo>
                  <a:lnTo>
                    <a:pt x="1648" y="168"/>
                  </a:lnTo>
                  <a:lnTo>
                    <a:pt x="1646" y="175"/>
                  </a:lnTo>
                  <a:lnTo>
                    <a:pt x="1645" y="183"/>
                  </a:lnTo>
                  <a:lnTo>
                    <a:pt x="1645" y="312"/>
                  </a:lnTo>
                  <a:lnTo>
                    <a:pt x="1547" y="312"/>
                  </a:lnTo>
                  <a:lnTo>
                    <a:pt x="1547" y="37"/>
                  </a:lnTo>
                  <a:lnTo>
                    <a:pt x="1547" y="37"/>
                  </a:lnTo>
                  <a:lnTo>
                    <a:pt x="1546" y="30"/>
                  </a:lnTo>
                  <a:lnTo>
                    <a:pt x="1544" y="23"/>
                  </a:lnTo>
                  <a:lnTo>
                    <a:pt x="1541" y="17"/>
                  </a:lnTo>
                  <a:lnTo>
                    <a:pt x="1536" y="11"/>
                  </a:lnTo>
                  <a:lnTo>
                    <a:pt x="1530" y="7"/>
                  </a:lnTo>
                  <a:lnTo>
                    <a:pt x="1524" y="3"/>
                  </a:lnTo>
                  <a:lnTo>
                    <a:pt x="1517" y="1"/>
                  </a:lnTo>
                  <a:lnTo>
                    <a:pt x="1510" y="0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693" y="1"/>
                  </a:lnTo>
                  <a:lnTo>
                    <a:pt x="685" y="3"/>
                  </a:lnTo>
                  <a:lnTo>
                    <a:pt x="678" y="8"/>
                  </a:lnTo>
                  <a:lnTo>
                    <a:pt x="672" y="14"/>
                  </a:lnTo>
                  <a:lnTo>
                    <a:pt x="505" y="210"/>
                  </a:lnTo>
                  <a:lnTo>
                    <a:pt x="320" y="210"/>
                  </a:lnTo>
                  <a:lnTo>
                    <a:pt x="320" y="210"/>
                  </a:lnTo>
                  <a:lnTo>
                    <a:pt x="313" y="210"/>
                  </a:lnTo>
                  <a:lnTo>
                    <a:pt x="306" y="213"/>
                  </a:lnTo>
                  <a:lnTo>
                    <a:pt x="299" y="217"/>
                  </a:lnTo>
                  <a:lnTo>
                    <a:pt x="294" y="221"/>
                  </a:lnTo>
                  <a:lnTo>
                    <a:pt x="290" y="227"/>
                  </a:lnTo>
                  <a:lnTo>
                    <a:pt x="286" y="233"/>
                  </a:lnTo>
                  <a:lnTo>
                    <a:pt x="284" y="239"/>
                  </a:lnTo>
                  <a:lnTo>
                    <a:pt x="284" y="247"/>
                  </a:lnTo>
                  <a:lnTo>
                    <a:pt x="284" y="404"/>
                  </a:lnTo>
                  <a:lnTo>
                    <a:pt x="187" y="404"/>
                  </a:lnTo>
                  <a:lnTo>
                    <a:pt x="187" y="288"/>
                  </a:lnTo>
                  <a:lnTo>
                    <a:pt x="187" y="288"/>
                  </a:lnTo>
                  <a:lnTo>
                    <a:pt x="186" y="280"/>
                  </a:lnTo>
                  <a:lnTo>
                    <a:pt x="184" y="273"/>
                  </a:lnTo>
                  <a:lnTo>
                    <a:pt x="181" y="267"/>
                  </a:lnTo>
                  <a:lnTo>
                    <a:pt x="176" y="262"/>
                  </a:lnTo>
                  <a:lnTo>
                    <a:pt x="171" y="258"/>
                  </a:lnTo>
                  <a:lnTo>
                    <a:pt x="164" y="254"/>
                  </a:lnTo>
                  <a:lnTo>
                    <a:pt x="157" y="252"/>
                  </a:lnTo>
                  <a:lnTo>
                    <a:pt x="150" y="252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29" y="252"/>
                  </a:lnTo>
                  <a:lnTo>
                    <a:pt x="22" y="254"/>
                  </a:lnTo>
                  <a:lnTo>
                    <a:pt x="15" y="258"/>
                  </a:lnTo>
                  <a:lnTo>
                    <a:pt x="10" y="262"/>
                  </a:lnTo>
                  <a:lnTo>
                    <a:pt x="6" y="267"/>
                  </a:lnTo>
                  <a:lnTo>
                    <a:pt x="2" y="273"/>
                  </a:lnTo>
                  <a:lnTo>
                    <a:pt x="0" y="280"/>
                  </a:lnTo>
                  <a:lnTo>
                    <a:pt x="0" y="288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84"/>
                  </a:lnTo>
                  <a:lnTo>
                    <a:pt x="2" y="791"/>
                  </a:lnTo>
                  <a:lnTo>
                    <a:pt x="6" y="797"/>
                  </a:lnTo>
                  <a:lnTo>
                    <a:pt x="10" y="802"/>
                  </a:lnTo>
                  <a:lnTo>
                    <a:pt x="15" y="807"/>
                  </a:lnTo>
                  <a:lnTo>
                    <a:pt x="22" y="810"/>
                  </a:lnTo>
                  <a:lnTo>
                    <a:pt x="29" y="812"/>
                  </a:lnTo>
                  <a:lnTo>
                    <a:pt x="37" y="814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7" y="812"/>
                  </a:lnTo>
                  <a:lnTo>
                    <a:pt x="164" y="810"/>
                  </a:lnTo>
                  <a:lnTo>
                    <a:pt x="171" y="807"/>
                  </a:lnTo>
                  <a:lnTo>
                    <a:pt x="176" y="802"/>
                  </a:lnTo>
                  <a:lnTo>
                    <a:pt x="181" y="797"/>
                  </a:lnTo>
                  <a:lnTo>
                    <a:pt x="184" y="791"/>
                  </a:lnTo>
                  <a:lnTo>
                    <a:pt x="186" y="784"/>
                  </a:lnTo>
                  <a:lnTo>
                    <a:pt x="187" y="776"/>
                  </a:lnTo>
                  <a:lnTo>
                    <a:pt x="187" y="660"/>
                  </a:lnTo>
                  <a:lnTo>
                    <a:pt x="284" y="660"/>
                  </a:lnTo>
                  <a:lnTo>
                    <a:pt x="284" y="818"/>
                  </a:lnTo>
                  <a:lnTo>
                    <a:pt x="284" y="818"/>
                  </a:lnTo>
                  <a:lnTo>
                    <a:pt x="284" y="825"/>
                  </a:lnTo>
                  <a:lnTo>
                    <a:pt x="286" y="832"/>
                  </a:lnTo>
                  <a:lnTo>
                    <a:pt x="290" y="838"/>
                  </a:lnTo>
                  <a:lnTo>
                    <a:pt x="294" y="843"/>
                  </a:lnTo>
                  <a:lnTo>
                    <a:pt x="299" y="849"/>
                  </a:lnTo>
                  <a:lnTo>
                    <a:pt x="306" y="852"/>
                  </a:lnTo>
                  <a:lnTo>
                    <a:pt x="313" y="854"/>
                  </a:lnTo>
                  <a:lnTo>
                    <a:pt x="320" y="855"/>
                  </a:lnTo>
                  <a:lnTo>
                    <a:pt x="505" y="855"/>
                  </a:lnTo>
                  <a:lnTo>
                    <a:pt x="672" y="1051"/>
                  </a:lnTo>
                  <a:lnTo>
                    <a:pt x="672" y="1051"/>
                  </a:lnTo>
                  <a:lnTo>
                    <a:pt x="678" y="1056"/>
                  </a:lnTo>
                  <a:lnTo>
                    <a:pt x="685" y="1061"/>
                  </a:lnTo>
                  <a:lnTo>
                    <a:pt x="693" y="1064"/>
                  </a:lnTo>
                  <a:lnTo>
                    <a:pt x="701" y="1065"/>
                  </a:lnTo>
                  <a:lnTo>
                    <a:pt x="1255" y="1065"/>
                  </a:lnTo>
                  <a:lnTo>
                    <a:pt x="1255" y="1065"/>
                  </a:lnTo>
                  <a:lnTo>
                    <a:pt x="1262" y="1064"/>
                  </a:lnTo>
                  <a:lnTo>
                    <a:pt x="1269" y="1062"/>
                  </a:lnTo>
                  <a:lnTo>
                    <a:pt x="1275" y="1057"/>
                  </a:lnTo>
                  <a:lnTo>
                    <a:pt x="1281" y="1052"/>
                  </a:lnTo>
                  <a:lnTo>
                    <a:pt x="1537" y="783"/>
                  </a:lnTo>
                  <a:lnTo>
                    <a:pt x="1537" y="783"/>
                  </a:lnTo>
                  <a:lnTo>
                    <a:pt x="1541" y="776"/>
                  </a:lnTo>
                  <a:lnTo>
                    <a:pt x="1544" y="770"/>
                  </a:lnTo>
                  <a:lnTo>
                    <a:pt x="1546" y="764"/>
                  </a:lnTo>
                  <a:lnTo>
                    <a:pt x="1547" y="757"/>
                  </a:lnTo>
                  <a:lnTo>
                    <a:pt x="1547" y="675"/>
                  </a:lnTo>
                  <a:lnTo>
                    <a:pt x="1645" y="675"/>
                  </a:lnTo>
                  <a:lnTo>
                    <a:pt x="1645" y="803"/>
                  </a:lnTo>
                  <a:lnTo>
                    <a:pt x="1645" y="803"/>
                  </a:lnTo>
                  <a:lnTo>
                    <a:pt x="1646" y="811"/>
                  </a:lnTo>
                  <a:lnTo>
                    <a:pt x="1648" y="818"/>
                  </a:lnTo>
                  <a:lnTo>
                    <a:pt x="1651" y="825"/>
                  </a:lnTo>
                  <a:lnTo>
                    <a:pt x="1656" y="830"/>
                  </a:lnTo>
                  <a:lnTo>
                    <a:pt x="1661" y="834"/>
                  </a:lnTo>
                  <a:lnTo>
                    <a:pt x="1667" y="838"/>
                  </a:lnTo>
                  <a:lnTo>
                    <a:pt x="1674" y="840"/>
                  </a:lnTo>
                  <a:lnTo>
                    <a:pt x="1682" y="840"/>
                  </a:lnTo>
                  <a:lnTo>
                    <a:pt x="1831" y="840"/>
                  </a:lnTo>
                  <a:lnTo>
                    <a:pt x="1831" y="840"/>
                  </a:lnTo>
                  <a:lnTo>
                    <a:pt x="1838" y="840"/>
                  </a:lnTo>
                  <a:lnTo>
                    <a:pt x="1845" y="838"/>
                  </a:lnTo>
                  <a:lnTo>
                    <a:pt x="1852" y="834"/>
                  </a:lnTo>
                  <a:lnTo>
                    <a:pt x="1858" y="830"/>
                  </a:lnTo>
                  <a:lnTo>
                    <a:pt x="1862" y="825"/>
                  </a:lnTo>
                  <a:lnTo>
                    <a:pt x="1865" y="818"/>
                  </a:lnTo>
                  <a:lnTo>
                    <a:pt x="1867" y="811"/>
                  </a:lnTo>
                  <a:lnTo>
                    <a:pt x="1868" y="803"/>
                  </a:lnTo>
                  <a:lnTo>
                    <a:pt x="1868" y="183"/>
                  </a:lnTo>
                  <a:lnTo>
                    <a:pt x="1868" y="183"/>
                  </a:lnTo>
                  <a:lnTo>
                    <a:pt x="1867" y="175"/>
                  </a:lnTo>
                  <a:lnTo>
                    <a:pt x="1865" y="168"/>
                  </a:lnTo>
                  <a:lnTo>
                    <a:pt x="1862" y="162"/>
                  </a:lnTo>
                  <a:lnTo>
                    <a:pt x="1858" y="157"/>
                  </a:lnTo>
                  <a:lnTo>
                    <a:pt x="1852" y="152"/>
                  </a:lnTo>
                  <a:lnTo>
                    <a:pt x="1845" y="149"/>
                  </a:lnTo>
                  <a:lnTo>
                    <a:pt x="1838" y="147"/>
                  </a:lnTo>
                  <a:lnTo>
                    <a:pt x="1831" y="146"/>
                  </a:lnTo>
                  <a:lnTo>
                    <a:pt x="1831" y="146"/>
                  </a:lnTo>
                  <a:close/>
                  <a:moveTo>
                    <a:pt x="855" y="846"/>
                  </a:moveTo>
                  <a:lnTo>
                    <a:pt x="946" y="611"/>
                  </a:lnTo>
                  <a:lnTo>
                    <a:pt x="819" y="611"/>
                  </a:lnTo>
                  <a:lnTo>
                    <a:pt x="819" y="611"/>
                  </a:lnTo>
                  <a:lnTo>
                    <a:pt x="813" y="610"/>
                  </a:lnTo>
                  <a:lnTo>
                    <a:pt x="808" y="609"/>
                  </a:lnTo>
                  <a:lnTo>
                    <a:pt x="804" y="608"/>
                  </a:lnTo>
                  <a:lnTo>
                    <a:pt x="799" y="606"/>
                  </a:lnTo>
                  <a:lnTo>
                    <a:pt x="795" y="603"/>
                  </a:lnTo>
                  <a:lnTo>
                    <a:pt x="791" y="599"/>
                  </a:lnTo>
                  <a:lnTo>
                    <a:pt x="789" y="595"/>
                  </a:lnTo>
                  <a:lnTo>
                    <a:pt x="787" y="591"/>
                  </a:lnTo>
                  <a:lnTo>
                    <a:pt x="784" y="583"/>
                  </a:lnTo>
                  <a:lnTo>
                    <a:pt x="784" y="579"/>
                  </a:lnTo>
                  <a:lnTo>
                    <a:pt x="784" y="575"/>
                  </a:lnTo>
                  <a:lnTo>
                    <a:pt x="785" y="570"/>
                  </a:lnTo>
                  <a:lnTo>
                    <a:pt x="786" y="565"/>
                  </a:lnTo>
                  <a:lnTo>
                    <a:pt x="788" y="561"/>
                  </a:lnTo>
                  <a:lnTo>
                    <a:pt x="791" y="557"/>
                  </a:lnTo>
                  <a:lnTo>
                    <a:pt x="1117" y="169"/>
                  </a:lnTo>
                  <a:lnTo>
                    <a:pt x="1117" y="169"/>
                  </a:lnTo>
                  <a:lnTo>
                    <a:pt x="1121" y="165"/>
                  </a:lnTo>
                  <a:lnTo>
                    <a:pt x="1126" y="162"/>
                  </a:lnTo>
                  <a:lnTo>
                    <a:pt x="1132" y="160"/>
                  </a:lnTo>
                  <a:lnTo>
                    <a:pt x="1137" y="158"/>
                  </a:lnTo>
                  <a:lnTo>
                    <a:pt x="1143" y="158"/>
                  </a:lnTo>
                  <a:lnTo>
                    <a:pt x="1150" y="158"/>
                  </a:lnTo>
                  <a:lnTo>
                    <a:pt x="1155" y="159"/>
                  </a:lnTo>
                  <a:lnTo>
                    <a:pt x="1161" y="161"/>
                  </a:lnTo>
                  <a:lnTo>
                    <a:pt x="1166" y="164"/>
                  </a:lnTo>
                  <a:lnTo>
                    <a:pt x="1170" y="167"/>
                  </a:lnTo>
                  <a:lnTo>
                    <a:pt x="1174" y="171"/>
                  </a:lnTo>
                  <a:lnTo>
                    <a:pt x="1177" y="176"/>
                  </a:lnTo>
                  <a:lnTo>
                    <a:pt x="1179" y="182"/>
                  </a:lnTo>
                  <a:lnTo>
                    <a:pt x="1180" y="188"/>
                  </a:lnTo>
                  <a:lnTo>
                    <a:pt x="1179" y="194"/>
                  </a:lnTo>
                  <a:lnTo>
                    <a:pt x="1177" y="201"/>
                  </a:lnTo>
                  <a:lnTo>
                    <a:pt x="1087" y="436"/>
                  </a:lnTo>
                  <a:lnTo>
                    <a:pt x="1213" y="436"/>
                  </a:lnTo>
                  <a:lnTo>
                    <a:pt x="1213" y="436"/>
                  </a:lnTo>
                  <a:lnTo>
                    <a:pt x="1220" y="437"/>
                  </a:lnTo>
                  <a:lnTo>
                    <a:pt x="1225" y="438"/>
                  </a:lnTo>
                  <a:lnTo>
                    <a:pt x="1230" y="440"/>
                  </a:lnTo>
                  <a:lnTo>
                    <a:pt x="1234" y="442"/>
                  </a:lnTo>
                  <a:lnTo>
                    <a:pt x="1238" y="445"/>
                  </a:lnTo>
                  <a:lnTo>
                    <a:pt x="1241" y="448"/>
                  </a:lnTo>
                  <a:lnTo>
                    <a:pt x="1244" y="452"/>
                  </a:lnTo>
                  <a:lnTo>
                    <a:pt x="1246" y="456"/>
                  </a:lnTo>
                  <a:lnTo>
                    <a:pt x="1248" y="466"/>
                  </a:lnTo>
                  <a:lnTo>
                    <a:pt x="1248" y="474"/>
                  </a:lnTo>
                  <a:lnTo>
                    <a:pt x="1246" y="483"/>
                  </a:lnTo>
                  <a:lnTo>
                    <a:pt x="1244" y="487"/>
                  </a:lnTo>
                  <a:lnTo>
                    <a:pt x="1241" y="490"/>
                  </a:lnTo>
                  <a:lnTo>
                    <a:pt x="916" y="878"/>
                  </a:lnTo>
                  <a:lnTo>
                    <a:pt x="916" y="878"/>
                  </a:lnTo>
                  <a:lnTo>
                    <a:pt x="911" y="884"/>
                  </a:lnTo>
                  <a:lnTo>
                    <a:pt x="906" y="887"/>
                  </a:lnTo>
                  <a:lnTo>
                    <a:pt x="900" y="889"/>
                  </a:lnTo>
                  <a:lnTo>
                    <a:pt x="894" y="891"/>
                  </a:lnTo>
                  <a:lnTo>
                    <a:pt x="888" y="891"/>
                  </a:lnTo>
                  <a:lnTo>
                    <a:pt x="883" y="891"/>
                  </a:lnTo>
                  <a:lnTo>
                    <a:pt x="877" y="890"/>
                  </a:lnTo>
                  <a:lnTo>
                    <a:pt x="872" y="888"/>
                  </a:lnTo>
                  <a:lnTo>
                    <a:pt x="866" y="885"/>
                  </a:lnTo>
                  <a:lnTo>
                    <a:pt x="861" y="881"/>
                  </a:lnTo>
                  <a:lnTo>
                    <a:pt x="858" y="876"/>
                  </a:lnTo>
                  <a:lnTo>
                    <a:pt x="855" y="872"/>
                  </a:lnTo>
                  <a:lnTo>
                    <a:pt x="853" y="866"/>
                  </a:lnTo>
                  <a:lnTo>
                    <a:pt x="852" y="860"/>
                  </a:lnTo>
                  <a:lnTo>
                    <a:pt x="853" y="854"/>
                  </a:lnTo>
                  <a:lnTo>
                    <a:pt x="855" y="846"/>
                  </a:lnTo>
                  <a:lnTo>
                    <a:pt x="855" y="846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70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C4253CE-7AEE-493D-AE4B-BED633D2BB99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1183" y="6571858"/>
            <a:chExt cx="12436475" cy="3802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7B23A9-5417-45B1-8F9F-A9F55A1F4EB0}"/>
                </a:ext>
              </a:extLst>
            </p:cNvPr>
            <p:cNvGrpSpPr/>
            <p:nvPr userDrawn="1"/>
          </p:nvGrpSpPr>
          <p:grpSpPr>
            <a:xfrm>
              <a:off x="1183" y="6571858"/>
              <a:ext cx="12436475" cy="380244"/>
              <a:chOff x="0" y="6537325"/>
              <a:chExt cx="12436475" cy="380244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5BA7F0-2EBC-4CF1-92C6-7D6289E5E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37325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B9A98E3-1987-43CE-AF9C-FC6B2F6D0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917569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B6CC5E-1AD0-4E46-90A3-B045EC763042}"/>
                </a:ext>
              </a:extLst>
            </p:cNvPr>
            <p:cNvSpPr/>
            <p:nvPr userDrawn="1"/>
          </p:nvSpPr>
          <p:spPr bwMode="auto">
            <a:xfrm>
              <a:off x="2334989" y="6595810"/>
              <a:ext cx="1390124" cy="3416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49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SOLUTIONS</a:t>
              </a:r>
              <a:endParaRPr lang="en-US" sz="1568" spc="49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AB2B50-8D6D-4A65-A745-C15B38E06096}"/>
                </a:ext>
              </a:extLst>
            </p:cNvPr>
            <p:cNvSpPr/>
            <p:nvPr/>
          </p:nvSpPr>
          <p:spPr bwMode="auto">
            <a:xfrm>
              <a:off x="4772812" y="6617718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6203A9-F26A-49B3-9926-B80AF25F0A2A}"/>
                </a:ext>
              </a:extLst>
            </p:cNvPr>
            <p:cNvGrpSpPr/>
            <p:nvPr userDrawn="1"/>
          </p:nvGrpSpPr>
          <p:grpSpPr>
            <a:xfrm>
              <a:off x="7883648" y="6617718"/>
              <a:ext cx="1122080" cy="286232"/>
              <a:chOff x="7883648" y="6617718"/>
              <a:chExt cx="1122080" cy="2862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BBD1E1-31A6-4EA3-8420-B5FE7BD38584}"/>
                  </a:ext>
                </a:extLst>
              </p:cNvPr>
              <p:cNvSpPr/>
              <p:nvPr/>
            </p:nvSpPr>
            <p:spPr bwMode="auto">
              <a:xfrm>
                <a:off x="8114458" y="6617718"/>
                <a:ext cx="891270" cy="286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ACTIONS</a:t>
                </a:r>
              </a:p>
            </p:txBody>
          </p:sp>
          <p:sp>
            <p:nvSpPr>
              <p:cNvPr id="32" name="arrow">
                <a:extLst>
                  <a:ext uri="{FF2B5EF4-FFF2-40B4-BE49-F238E27FC236}">
                    <a16:creationId xmlns:a16="http://schemas.microsoft.com/office/drawing/2014/main" id="{4A0F9E73-3013-4E44-A352-E93B13FE5F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883648" y="6669394"/>
                <a:ext cx="198188" cy="182880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6ACA88-80DB-4E17-BB92-8F0CC5357936}"/>
                </a:ext>
              </a:extLst>
            </p:cNvPr>
            <p:cNvGrpSpPr/>
            <p:nvPr userDrawn="1"/>
          </p:nvGrpSpPr>
          <p:grpSpPr>
            <a:xfrm>
              <a:off x="6160431" y="6616830"/>
              <a:ext cx="1168974" cy="288007"/>
              <a:chOff x="6160431" y="6616830"/>
              <a:chExt cx="1168974" cy="28800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87931C-C0CE-4F16-9C00-4D0B929B02ED}"/>
                  </a:ext>
                </a:extLst>
              </p:cNvPr>
              <p:cNvSpPr/>
              <p:nvPr/>
            </p:nvSpPr>
            <p:spPr bwMode="auto">
              <a:xfrm>
                <a:off x="6387625" y="6616830"/>
                <a:ext cx="941780" cy="288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INSIGHTS</a:t>
                </a:r>
              </a:p>
            </p:txBody>
          </p:sp>
          <p:sp>
            <p:nvSpPr>
              <p:cNvPr id="35" name="magnify">
                <a:extLst>
                  <a:ext uri="{FF2B5EF4-FFF2-40B4-BE49-F238E27FC236}">
                    <a16:creationId xmlns:a16="http://schemas.microsoft.com/office/drawing/2014/main" id="{6942164E-C2BC-4ABF-980F-A3495DBA29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786292" flipH="1">
                <a:off x="6160431" y="6669524"/>
                <a:ext cx="186179" cy="18262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F58D81-CF6A-4905-B841-1C15F1937319}"/>
                </a:ext>
              </a:extLst>
            </p:cNvPr>
            <p:cNvCxnSpPr/>
            <p:nvPr userDrawn="1"/>
          </p:nvCxnSpPr>
          <p:spPr>
            <a:xfrm>
              <a:off x="5761038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5A335D-A8AB-4706-AFDF-D7610B51FB10}"/>
                </a:ext>
              </a:extLst>
            </p:cNvPr>
            <p:cNvCxnSpPr/>
            <p:nvPr userDrawn="1"/>
          </p:nvCxnSpPr>
          <p:spPr>
            <a:xfrm>
              <a:off x="7592102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6AF63C-EBC2-444D-9229-FD28604F7D22}"/>
              </a:ext>
            </a:extLst>
          </p:cNvPr>
          <p:cNvGrpSpPr/>
          <p:nvPr userDrawn="1"/>
        </p:nvGrpSpPr>
        <p:grpSpPr>
          <a:xfrm>
            <a:off x="4348976" y="6562986"/>
            <a:ext cx="264019" cy="199029"/>
            <a:chOff x="14466543" y="3803109"/>
            <a:chExt cx="499020" cy="376126"/>
          </a:xfrm>
          <a:noFill/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BD7488FD-BE48-4D8D-90F7-E9D5E5C90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821" y="3803109"/>
              <a:ext cx="149599" cy="71595"/>
            </a:xfrm>
            <a:custGeom>
              <a:avLst/>
              <a:gdLst>
                <a:gd name="T0" fmla="*/ 408 w 560"/>
                <a:gd name="T1" fmla="*/ 187 h 265"/>
                <a:gd name="T2" fmla="*/ 523 w 560"/>
                <a:gd name="T3" fmla="*/ 187 h 265"/>
                <a:gd name="T4" fmla="*/ 523 w 560"/>
                <a:gd name="T5" fmla="*/ 187 h 265"/>
                <a:gd name="T6" fmla="*/ 530 w 560"/>
                <a:gd name="T7" fmla="*/ 187 h 265"/>
                <a:gd name="T8" fmla="*/ 537 w 560"/>
                <a:gd name="T9" fmla="*/ 185 h 265"/>
                <a:gd name="T10" fmla="*/ 544 w 560"/>
                <a:gd name="T11" fmla="*/ 181 h 265"/>
                <a:gd name="T12" fmla="*/ 550 w 560"/>
                <a:gd name="T13" fmla="*/ 177 h 265"/>
                <a:gd name="T14" fmla="*/ 554 w 560"/>
                <a:gd name="T15" fmla="*/ 172 h 265"/>
                <a:gd name="T16" fmla="*/ 557 w 560"/>
                <a:gd name="T17" fmla="*/ 164 h 265"/>
                <a:gd name="T18" fmla="*/ 559 w 560"/>
                <a:gd name="T19" fmla="*/ 158 h 265"/>
                <a:gd name="T20" fmla="*/ 560 w 560"/>
                <a:gd name="T21" fmla="*/ 150 h 265"/>
                <a:gd name="T22" fmla="*/ 560 w 560"/>
                <a:gd name="T23" fmla="*/ 37 h 265"/>
                <a:gd name="T24" fmla="*/ 560 w 560"/>
                <a:gd name="T25" fmla="*/ 37 h 265"/>
                <a:gd name="T26" fmla="*/ 559 w 560"/>
                <a:gd name="T27" fmla="*/ 29 h 265"/>
                <a:gd name="T28" fmla="*/ 557 w 560"/>
                <a:gd name="T29" fmla="*/ 22 h 265"/>
                <a:gd name="T30" fmla="*/ 554 w 560"/>
                <a:gd name="T31" fmla="*/ 15 h 265"/>
                <a:gd name="T32" fmla="*/ 550 w 560"/>
                <a:gd name="T33" fmla="*/ 10 h 265"/>
                <a:gd name="T34" fmla="*/ 544 w 560"/>
                <a:gd name="T35" fmla="*/ 6 h 265"/>
                <a:gd name="T36" fmla="*/ 537 w 560"/>
                <a:gd name="T37" fmla="*/ 2 h 265"/>
                <a:gd name="T38" fmla="*/ 530 w 560"/>
                <a:gd name="T39" fmla="*/ 0 h 265"/>
                <a:gd name="T40" fmla="*/ 523 w 560"/>
                <a:gd name="T41" fmla="*/ 0 h 265"/>
                <a:gd name="T42" fmla="*/ 37 w 560"/>
                <a:gd name="T43" fmla="*/ 0 h 265"/>
                <a:gd name="T44" fmla="*/ 37 w 560"/>
                <a:gd name="T45" fmla="*/ 0 h 265"/>
                <a:gd name="T46" fmla="*/ 30 w 560"/>
                <a:gd name="T47" fmla="*/ 0 h 265"/>
                <a:gd name="T48" fmla="*/ 23 w 560"/>
                <a:gd name="T49" fmla="*/ 2 h 265"/>
                <a:gd name="T50" fmla="*/ 17 w 560"/>
                <a:gd name="T51" fmla="*/ 6 h 265"/>
                <a:gd name="T52" fmla="*/ 12 w 560"/>
                <a:gd name="T53" fmla="*/ 10 h 265"/>
                <a:gd name="T54" fmla="*/ 6 w 560"/>
                <a:gd name="T55" fmla="*/ 15 h 265"/>
                <a:gd name="T56" fmla="*/ 3 w 560"/>
                <a:gd name="T57" fmla="*/ 22 h 265"/>
                <a:gd name="T58" fmla="*/ 1 w 560"/>
                <a:gd name="T59" fmla="*/ 29 h 265"/>
                <a:gd name="T60" fmla="*/ 0 w 560"/>
                <a:gd name="T61" fmla="*/ 37 h 265"/>
                <a:gd name="T62" fmla="*/ 0 w 560"/>
                <a:gd name="T63" fmla="*/ 150 h 265"/>
                <a:gd name="T64" fmla="*/ 0 w 560"/>
                <a:gd name="T65" fmla="*/ 150 h 265"/>
                <a:gd name="T66" fmla="*/ 1 w 560"/>
                <a:gd name="T67" fmla="*/ 158 h 265"/>
                <a:gd name="T68" fmla="*/ 3 w 560"/>
                <a:gd name="T69" fmla="*/ 164 h 265"/>
                <a:gd name="T70" fmla="*/ 6 w 560"/>
                <a:gd name="T71" fmla="*/ 172 h 265"/>
                <a:gd name="T72" fmla="*/ 12 w 560"/>
                <a:gd name="T73" fmla="*/ 177 h 265"/>
                <a:gd name="T74" fmla="*/ 17 w 560"/>
                <a:gd name="T75" fmla="*/ 181 h 265"/>
                <a:gd name="T76" fmla="*/ 23 w 560"/>
                <a:gd name="T77" fmla="*/ 185 h 265"/>
                <a:gd name="T78" fmla="*/ 30 w 560"/>
                <a:gd name="T79" fmla="*/ 187 h 265"/>
                <a:gd name="T80" fmla="*/ 37 w 560"/>
                <a:gd name="T81" fmla="*/ 187 h 265"/>
                <a:gd name="T82" fmla="*/ 153 w 560"/>
                <a:gd name="T83" fmla="*/ 187 h 265"/>
                <a:gd name="T84" fmla="*/ 153 w 560"/>
                <a:gd name="T85" fmla="*/ 265 h 265"/>
                <a:gd name="T86" fmla="*/ 408 w 560"/>
                <a:gd name="T87" fmla="*/ 265 h 265"/>
                <a:gd name="T88" fmla="*/ 408 w 560"/>
                <a:gd name="T89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0" h="265">
                  <a:moveTo>
                    <a:pt x="408" y="187"/>
                  </a:moveTo>
                  <a:lnTo>
                    <a:pt x="523" y="187"/>
                  </a:lnTo>
                  <a:lnTo>
                    <a:pt x="523" y="187"/>
                  </a:lnTo>
                  <a:lnTo>
                    <a:pt x="530" y="187"/>
                  </a:lnTo>
                  <a:lnTo>
                    <a:pt x="537" y="185"/>
                  </a:lnTo>
                  <a:lnTo>
                    <a:pt x="544" y="181"/>
                  </a:lnTo>
                  <a:lnTo>
                    <a:pt x="550" y="177"/>
                  </a:lnTo>
                  <a:lnTo>
                    <a:pt x="554" y="172"/>
                  </a:lnTo>
                  <a:lnTo>
                    <a:pt x="557" y="164"/>
                  </a:lnTo>
                  <a:lnTo>
                    <a:pt x="559" y="158"/>
                  </a:lnTo>
                  <a:lnTo>
                    <a:pt x="560" y="150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59" y="29"/>
                  </a:lnTo>
                  <a:lnTo>
                    <a:pt x="557" y="22"/>
                  </a:lnTo>
                  <a:lnTo>
                    <a:pt x="554" y="15"/>
                  </a:lnTo>
                  <a:lnTo>
                    <a:pt x="550" y="10"/>
                  </a:lnTo>
                  <a:lnTo>
                    <a:pt x="544" y="6"/>
                  </a:lnTo>
                  <a:lnTo>
                    <a:pt x="537" y="2"/>
                  </a:lnTo>
                  <a:lnTo>
                    <a:pt x="530" y="0"/>
                  </a:lnTo>
                  <a:lnTo>
                    <a:pt x="52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6"/>
                  </a:lnTo>
                  <a:lnTo>
                    <a:pt x="12" y="10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8"/>
                  </a:lnTo>
                  <a:lnTo>
                    <a:pt x="3" y="164"/>
                  </a:lnTo>
                  <a:lnTo>
                    <a:pt x="6" y="172"/>
                  </a:lnTo>
                  <a:lnTo>
                    <a:pt x="12" y="177"/>
                  </a:lnTo>
                  <a:lnTo>
                    <a:pt x="17" y="181"/>
                  </a:lnTo>
                  <a:lnTo>
                    <a:pt x="23" y="185"/>
                  </a:lnTo>
                  <a:lnTo>
                    <a:pt x="30" y="187"/>
                  </a:lnTo>
                  <a:lnTo>
                    <a:pt x="37" y="187"/>
                  </a:lnTo>
                  <a:lnTo>
                    <a:pt x="153" y="187"/>
                  </a:lnTo>
                  <a:lnTo>
                    <a:pt x="153" y="265"/>
                  </a:lnTo>
                  <a:lnTo>
                    <a:pt x="408" y="265"/>
                  </a:lnTo>
                  <a:lnTo>
                    <a:pt x="408" y="18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91D168F5-C53C-4E81-ADCA-1154F234EC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6548" y="3895020"/>
              <a:ext cx="499020" cy="284240"/>
            </a:xfrm>
            <a:custGeom>
              <a:avLst/>
              <a:gdLst>
                <a:gd name="T0" fmla="*/ 1674 w 1868"/>
                <a:gd name="T1" fmla="*/ 147 h 1065"/>
                <a:gd name="T2" fmla="*/ 1651 w 1868"/>
                <a:gd name="T3" fmla="*/ 162 h 1065"/>
                <a:gd name="T4" fmla="*/ 1645 w 1868"/>
                <a:gd name="T5" fmla="*/ 312 h 1065"/>
                <a:gd name="T6" fmla="*/ 1546 w 1868"/>
                <a:gd name="T7" fmla="*/ 30 h 1065"/>
                <a:gd name="T8" fmla="*/ 1530 w 1868"/>
                <a:gd name="T9" fmla="*/ 7 h 1065"/>
                <a:gd name="T10" fmla="*/ 701 w 1868"/>
                <a:gd name="T11" fmla="*/ 0 h 1065"/>
                <a:gd name="T12" fmla="*/ 678 w 1868"/>
                <a:gd name="T13" fmla="*/ 8 h 1065"/>
                <a:gd name="T14" fmla="*/ 320 w 1868"/>
                <a:gd name="T15" fmla="*/ 210 h 1065"/>
                <a:gd name="T16" fmla="*/ 294 w 1868"/>
                <a:gd name="T17" fmla="*/ 221 h 1065"/>
                <a:gd name="T18" fmla="*/ 284 w 1868"/>
                <a:gd name="T19" fmla="*/ 247 h 1065"/>
                <a:gd name="T20" fmla="*/ 187 w 1868"/>
                <a:gd name="T21" fmla="*/ 288 h 1065"/>
                <a:gd name="T22" fmla="*/ 176 w 1868"/>
                <a:gd name="T23" fmla="*/ 262 h 1065"/>
                <a:gd name="T24" fmla="*/ 150 w 1868"/>
                <a:gd name="T25" fmla="*/ 252 h 1065"/>
                <a:gd name="T26" fmla="*/ 22 w 1868"/>
                <a:gd name="T27" fmla="*/ 254 h 1065"/>
                <a:gd name="T28" fmla="*/ 2 w 1868"/>
                <a:gd name="T29" fmla="*/ 273 h 1065"/>
                <a:gd name="T30" fmla="*/ 0 w 1868"/>
                <a:gd name="T31" fmla="*/ 776 h 1065"/>
                <a:gd name="T32" fmla="*/ 10 w 1868"/>
                <a:gd name="T33" fmla="*/ 802 h 1065"/>
                <a:gd name="T34" fmla="*/ 37 w 1868"/>
                <a:gd name="T35" fmla="*/ 814 h 1065"/>
                <a:gd name="T36" fmla="*/ 164 w 1868"/>
                <a:gd name="T37" fmla="*/ 810 h 1065"/>
                <a:gd name="T38" fmla="*/ 184 w 1868"/>
                <a:gd name="T39" fmla="*/ 791 h 1065"/>
                <a:gd name="T40" fmla="*/ 284 w 1868"/>
                <a:gd name="T41" fmla="*/ 660 h 1065"/>
                <a:gd name="T42" fmla="*/ 286 w 1868"/>
                <a:gd name="T43" fmla="*/ 832 h 1065"/>
                <a:gd name="T44" fmla="*/ 306 w 1868"/>
                <a:gd name="T45" fmla="*/ 852 h 1065"/>
                <a:gd name="T46" fmla="*/ 672 w 1868"/>
                <a:gd name="T47" fmla="*/ 1051 h 1065"/>
                <a:gd name="T48" fmla="*/ 693 w 1868"/>
                <a:gd name="T49" fmla="*/ 1064 h 1065"/>
                <a:gd name="T50" fmla="*/ 1262 w 1868"/>
                <a:gd name="T51" fmla="*/ 1064 h 1065"/>
                <a:gd name="T52" fmla="*/ 1537 w 1868"/>
                <a:gd name="T53" fmla="*/ 783 h 1065"/>
                <a:gd name="T54" fmla="*/ 1546 w 1868"/>
                <a:gd name="T55" fmla="*/ 764 h 1065"/>
                <a:gd name="T56" fmla="*/ 1645 w 1868"/>
                <a:gd name="T57" fmla="*/ 803 h 1065"/>
                <a:gd name="T58" fmla="*/ 1651 w 1868"/>
                <a:gd name="T59" fmla="*/ 825 h 1065"/>
                <a:gd name="T60" fmla="*/ 1674 w 1868"/>
                <a:gd name="T61" fmla="*/ 840 h 1065"/>
                <a:gd name="T62" fmla="*/ 1838 w 1868"/>
                <a:gd name="T63" fmla="*/ 840 h 1065"/>
                <a:gd name="T64" fmla="*/ 1862 w 1868"/>
                <a:gd name="T65" fmla="*/ 825 h 1065"/>
                <a:gd name="T66" fmla="*/ 1868 w 1868"/>
                <a:gd name="T67" fmla="*/ 183 h 1065"/>
                <a:gd name="T68" fmla="*/ 1862 w 1868"/>
                <a:gd name="T69" fmla="*/ 162 h 1065"/>
                <a:gd name="T70" fmla="*/ 1838 w 1868"/>
                <a:gd name="T71" fmla="*/ 147 h 1065"/>
                <a:gd name="T72" fmla="*/ 946 w 1868"/>
                <a:gd name="T73" fmla="*/ 611 h 1065"/>
                <a:gd name="T74" fmla="*/ 808 w 1868"/>
                <a:gd name="T75" fmla="*/ 609 h 1065"/>
                <a:gd name="T76" fmla="*/ 791 w 1868"/>
                <a:gd name="T77" fmla="*/ 599 h 1065"/>
                <a:gd name="T78" fmla="*/ 784 w 1868"/>
                <a:gd name="T79" fmla="*/ 579 h 1065"/>
                <a:gd name="T80" fmla="*/ 788 w 1868"/>
                <a:gd name="T81" fmla="*/ 561 h 1065"/>
                <a:gd name="T82" fmla="*/ 1121 w 1868"/>
                <a:gd name="T83" fmla="*/ 165 h 1065"/>
                <a:gd name="T84" fmla="*/ 1143 w 1868"/>
                <a:gd name="T85" fmla="*/ 158 h 1065"/>
                <a:gd name="T86" fmla="*/ 1166 w 1868"/>
                <a:gd name="T87" fmla="*/ 164 h 1065"/>
                <a:gd name="T88" fmla="*/ 1179 w 1868"/>
                <a:gd name="T89" fmla="*/ 182 h 1065"/>
                <a:gd name="T90" fmla="*/ 1087 w 1868"/>
                <a:gd name="T91" fmla="*/ 436 h 1065"/>
                <a:gd name="T92" fmla="*/ 1225 w 1868"/>
                <a:gd name="T93" fmla="*/ 438 h 1065"/>
                <a:gd name="T94" fmla="*/ 1241 w 1868"/>
                <a:gd name="T95" fmla="*/ 448 h 1065"/>
                <a:gd name="T96" fmla="*/ 1248 w 1868"/>
                <a:gd name="T97" fmla="*/ 474 h 1065"/>
                <a:gd name="T98" fmla="*/ 916 w 1868"/>
                <a:gd name="T99" fmla="*/ 878 h 1065"/>
                <a:gd name="T100" fmla="*/ 900 w 1868"/>
                <a:gd name="T101" fmla="*/ 889 h 1065"/>
                <a:gd name="T102" fmla="*/ 877 w 1868"/>
                <a:gd name="T103" fmla="*/ 890 h 1065"/>
                <a:gd name="T104" fmla="*/ 858 w 1868"/>
                <a:gd name="T105" fmla="*/ 876 h 1065"/>
                <a:gd name="T106" fmla="*/ 853 w 1868"/>
                <a:gd name="T107" fmla="*/ 854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8" h="1065">
                  <a:moveTo>
                    <a:pt x="1831" y="146"/>
                  </a:moveTo>
                  <a:lnTo>
                    <a:pt x="1682" y="146"/>
                  </a:lnTo>
                  <a:lnTo>
                    <a:pt x="1682" y="146"/>
                  </a:lnTo>
                  <a:lnTo>
                    <a:pt x="1674" y="147"/>
                  </a:lnTo>
                  <a:lnTo>
                    <a:pt x="1667" y="149"/>
                  </a:lnTo>
                  <a:lnTo>
                    <a:pt x="1661" y="152"/>
                  </a:lnTo>
                  <a:lnTo>
                    <a:pt x="1656" y="157"/>
                  </a:lnTo>
                  <a:lnTo>
                    <a:pt x="1651" y="162"/>
                  </a:lnTo>
                  <a:lnTo>
                    <a:pt x="1648" y="168"/>
                  </a:lnTo>
                  <a:lnTo>
                    <a:pt x="1646" y="175"/>
                  </a:lnTo>
                  <a:lnTo>
                    <a:pt x="1645" y="183"/>
                  </a:lnTo>
                  <a:lnTo>
                    <a:pt x="1645" y="312"/>
                  </a:lnTo>
                  <a:lnTo>
                    <a:pt x="1547" y="312"/>
                  </a:lnTo>
                  <a:lnTo>
                    <a:pt x="1547" y="37"/>
                  </a:lnTo>
                  <a:lnTo>
                    <a:pt x="1547" y="37"/>
                  </a:lnTo>
                  <a:lnTo>
                    <a:pt x="1546" y="30"/>
                  </a:lnTo>
                  <a:lnTo>
                    <a:pt x="1544" y="23"/>
                  </a:lnTo>
                  <a:lnTo>
                    <a:pt x="1541" y="17"/>
                  </a:lnTo>
                  <a:lnTo>
                    <a:pt x="1536" y="11"/>
                  </a:lnTo>
                  <a:lnTo>
                    <a:pt x="1530" y="7"/>
                  </a:lnTo>
                  <a:lnTo>
                    <a:pt x="1524" y="3"/>
                  </a:lnTo>
                  <a:lnTo>
                    <a:pt x="1517" y="1"/>
                  </a:lnTo>
                  <a:lnTo>
                    <a:pt x="1510" y="0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693" y="1"/>
                  </a:lnTo>
                  <a:lnTo>
                    <a:pt x="685" y="3"/>
                  </a:lnTo>
                  <a:lnTo>
                    <a:pt x="678" y="8"/>
                  </a:lnTo>
                  <a:lnTo>
                    <a:pt x="672" y="14"/>
                  </a:lnTo>
                  <a:lnTo>
                    <a:pt x="505" y="210"/>
                  </a:lnTo>
                  <a:lnTo>
                    <a:pt x="320" y="210"/>
                  </a:lnTo>
                  <a:lnTo>
                    <a:pt x="320" y="210"/>
                  </a:lnTo>
                  <a:lnTo>
                    <a:pt x="313" y="210"/>
                  </a:lnTo>
                  <a:lnTo>
                    <a:pt x="306" y="213"/>
                  </a:lnTo>
                  <a:lnTo>
                    <a:pt x="299" y="217"/>
                  </a:lnTo>
                  <a:lnTo>
                    <a:pt x="294" y="221"/>
                  </a:lnTo>
                  <a:lnTo>
                    <a:pt x="290" y="227"/>
                  </a:lnTo>
                  <a:lnTo>
                    <a:pt x="286" y="233"/>
                  </a:lnTo>
                  <a:lnTo>
                    <a:pt x="284" y="239"/>
                  </a:lnTo>
                  <a:lnTo>
                    <a:pt x="284" y="247"/>
                  </a:lnTo>
                  <a:lnTo>
                    <a:pt x="284" y="404"/>
                  </a:lnTo>
                  <a:lnTo>
                    <a:pt x="187" y="404"/>
                  </a:lnTo>
                  <a:lnTo>
                    <a:pt x="187" y="288"/>
                  </a:lnTo>
                  <a:lnTo>
                    <a:pt x="187" y="288"/>
                  </a:lnTo>
                  <a:lnTo>
                    <a:pt x="186" y="280"/>
                  </a:lnTo>
                  <a:lnTo>
                    <a:pt x="184" y="273"/>
                  </a:lnTo>
                  <a:lnTo>
                    <a:pt x="181" y="267"/>
                  </a:lnTo>
                  <a:lnTo>
                    <a:pt x="176" y="262"/>
                  </a:lnTo>
                  <a:lnTo>
                    <a:pt x="171" y="258"/>
                  </a:lnTo>
                  <a:lnTo>
                    <a:pt x="164" y="254"/>
                  </a:lnTo>
                  <a:lnTo>
                    <a:pt x="157" y="252"/>
                  </a:lnTo>
                  <a:lnTo>
                    <a:pt x="150" y="252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29" y="252"/>
                  </a:lnTo>
                  <a:lnTo>
                    <a:pt x="22" y="254"/>
                  </a:lnTo>
                  <a:lnTo>
                    <a:pt x="15" y="258"/>
                  </a:lnTo>
                  <a:lnTo>
                    <a:pt x="10" y="262"/>
                  </a:lnTo>
                  <a:lnTo>
                    <a:pt x="6" y="267"/>
                  </a:lnTo>
                  <a:lnTo>
                    <a:pt x="2" y="273"/>
                  </a:lnTo>
                  <a:lnTo>
                    <a:pt x="0" y="280"/>
                  </a:lnTo>
                  <a:lnTo>
                    <a:pt x="0" y="288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84"/>
                  </a:lnTo>
                  <a:lnTo>
                    <a:pt x="2" y="791"/>
                  </a:lnTo>
                  <a:lnTo>
                    <a:pt x="6" y="797"/>
                  </a:lnTo>
                  <a:lnTo>
                    <a:pt x="10" y="802"/>
                  </a:lnTo>
                  <a:lnTo>
                    <a:pt x="15" y="807"/>
                  </a:lnTo>
                  <a:lnTo>
                    <a:pt x="22" y="810"/>
                  </a:lnTo>
                  <a:lnTo>
                    <a:pt x="29" y="812"/>
                  </a:lnTo>
                  <a:lnTo>
                    <a:pt x="37" y="814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7" y="812"/>
                  </a:lnTo>
                  <a:lnTo>
                    <a:pt x="164" y="810"/>
                  </a:lnTo>
                  <a:lnTo>
                    <a:pt x="171" y="807"/>
                  </a:lnTo>
                  <a:lnTo>
                    <a:pt x="176" y="802"/>
                  </a:lnTo>
                  <a:lnTo>
                    <a:pt x="181" y="797"/>
                  </a:lnTo>
                  <a:lnTo>
                    <a:pt x="184" y="791"/>
                  </a:lnTo>
                  <a:lnTo>
                    <a:pt x="186" y="784"/>
                  </a:lnTo>
                  <a:lnTo>
                    <a:pt x="187" y="776"/>
                  </a:lnTo>
                  <a:lnTo>
                    <a:pt x="187" y="660"/>
                  </a:lnTo>
                  <a:lnTo>
                    <a:pt x="284" y="660"/>
                  </a:lnTo>
                  <a:lnTo>
                    <a:pt x="284" y="818"/>
                  </a:lnTo>
                  <a:lnTo>
                    <a:pt x="284" y="818"/>
                  </a:lnTo>
                  <a:lnTo>
                    <a:pt x="284" y="825"/>
                  </a:lnTo>
                  <a:lnTo>
                    <a:pt x="286" y="832"/>
                  </a:lnTo>
                  <a:lnTo>
                    <a:pt x="290" y="838"/>
                  </a:lnTo>
                  <a:lnTo>
                    <a:pt x="294" y="843"/>
                  </a:lnTo>
                  <a:lnTo>
                    <a:pt x="299" y="849"/>
                  </a:lnTo>
                  <a:lnTo>
                    <a:pt x="306" y="852"/>
                  </a:lnTo>
                  <a:lnTo>
                    <a:pt x="313" y="854"/>
                  </a:lnTo>
                  <a:lnTo>
                    <a:pt x="320" y="855"/>
                  </a:lnTo>
                  <a:lnTo>
                    <a:pt x="505" y="855"/>
                  </a:lnTo>
                  <a:lnTo>
                    <a:pt x="672" y="1051"/>
                  </a:lnTo>
                  <a:lnTo>
                    <a:pt x="672" y="1051"/>
                  </a:lnTo>
                  <a:lnTo>
                    <a:pt x="678" y="1056"/>
                  </a:lnTo>
                  <a:lnTo>
                    <a:pt x="685" y="1061"/>
                  </a:lnTo>
                  <a:lnTo>
                    <a:pt x="693" y="1064"/>
                  </a:lnTo>
                  <a:lnTo>
                    <a:pt x="701" y="1065"/>
                  </a:lnTo>
                  <a:lnTo>
                    <a:pt x="1255" y="1065"/>
                  </a:lnTo>
                  <a:lnTo>
                    <a:pt x="1255" y="1065"/>
                  </a:lnTo>
                  <a:lnTo>
                    <a:pt x="1262" y="1064"/>
                  </a:lnTo>
                  <a:lnTo>
                    <a:pt x="1269" y="1062"/>
                  </a:lnTo>
                  <a:lnTo>
                    <a:pt x="1275" y="1057"/>
                  </a:lnTo>
                  <a:lnTo>
                    <a:pt x="1281" y="1052"/>
                  </a:lnTo>
                  <a:lnTo>
                    <a:pt x="1537" y="783"/>
                  </a:lnTo>
                  <a:lnTo>
                    <a:pt x="1537" y="783"/>
                  </a:lnTo>
                  <a:lnTo>
                    <a:pt x="1541" y="776"/>
                  </a:lnTo>
                  <a:lnTo>
                    <a:pt x="1544" y="770"/>
                  </a:lnTo>
                  <a:lnTo>
                    <a:pt x="1546" y="764"/>
                  </a:lnTo>
                  <a:lnTo>
                    <a:pt x="1547" y="757"/>
                  </a:lnTo>
                  <a:lnTo>
                    <a:pt x="1547" y="675"/>
                  </a:lnTo>
                  <a:lnTo>
                    <a:pt x="1645" y="675"/>
                  </a:lnTo>
                  <a:lnTo>
                    <a:pt x="1645" y="803"/>
                  </a:lnTo>
                  <a:lnTo>
                    <a:pt x="1645" y="803"/>
                  </a:lnTo>
                  <a:lnTo>
                    <a:pt x="1646" y="811"/>
                  </a:lnTo>
                  <a:lnTo>
                    <a:pt x="1648" y="818"/>
                  </a:lnTo>
                  <a:lnTo>
                    <a:pt x="1651" y="825"/>
                  </a:lnTo>
                  <a:lnTo>
                    <a:pt x="1656" y="830"/>
                  </a:lnTo>
                  <a:lnTo>
                    <a:pt x="1661" y="834"/>
                  </a:lnTo>
                  <a:lnTo>
                    <a:pt x="1667" y="838"/>
                  </a:lnTo>
                  <a:lnTo>
                    <a:pt x="1674" y="840"/>
                  </a:lnTo>
                  <a:lnTo>
                    <a:pt x="1682" y="840"/>
                  </a:lnTo>
                  <a:lnTo>
                    <a:pt x="1831" y="840"/>
                  </a:lnTo>
                  <a:lnTo>
                    <a:pt x="1831" y="840"/>
                  </a:lnTo>
                  <a:lnTo>
                    <a:pt x="1838" y="840"/>
                  </a:lnTo>
                  <a:lnTo>
                    <a:pt x="1845" y="838"/>
                  </a:lnTo>
                  <a:lnTo>
                    <a:pt x="1852" y="834"/>
                  </a:lnTo>
                  <a:lnTo>
                    <a:pt x="1858" y="830"/>
                  </a:lnTo>
                  <a:lnTo>
                    <a:pt x="1862" y="825"/>
                  </a:lnTo>
                  <a:lnTo>
                    <a:pt x="1865" y="818"/>
                  </a:lnTo>
                  <a:lnTo>
                    <a:pt x="1867" y="811"/>
                  </a:lnTo>
                  <a:lnTo>
                    <a:pt x="1868" y="803"/>
                  </a:lnTo>
                  <a:lnTo>
                    <a:pt x="1868" y="183"/>
                  </a:lnTo>
                  <a:lnTo>
                    <a:pt x="1868" y="183"/>
                  </a:lnTo>
                  <a:lnTo>
                    <a:pt x="1867" y="175"/>
                  </a:lnTo>
                  <a:lnTo>
                    <a:pt x="1865" y="168"/>
                  </a:lnTo>
                  <a:lnTo>
                    <a:pt x="1862" y="162"/>
                  </a:lnTo>
                  <a:lnTo>
                    <a:pt x="1858" y="157"/>
                  </a:lnTo>
                  <a:lnTo>
                    <a:pt x="1852" y="152"/>
                  </a:lnTo>
                  <a:lnTo>
                    <a:pt x="1845" y="149"/>
                  </a:lnTo>
                  <a:lnTo>
                    <a:pt x="1838" y="147"/>
                  </a:lnTo>
                  <a:lnTo>
                    <a:pt x="1831" y="146"/>
                  </a:lnTo>
                  <a:lnTo>
                    <a:pt x="1831" y="146"/>
                  </a:lnTo>
                  <a:close/>
                  <a:moveTo>
                    <a:pt x="855" y="846"/>
                  </a:moveTo>
                  <a:lnTo>
                    <a:pt x="946" y="611"/>
                  </a:lnTo>
                  <a:lnTo>
                    <a:pt x="819" y="611"/>
                  </a:lnTo>
                  <a:lnTo>
                    <a:pt x="819" y="611"/>
                  </a:lnTo>
                  <a:lnTo>
                    <a:pt x="813" y="610"/>
                  </a:lnTo>
                  <a:lnTo>
                    <a:pt x="808" y="609"/>
                  </a:lnTo>
                  <a:lnTo>
                    <a:pt x="804" y="608"/>
                  </a:lnTo>
                  <a:lnTo>
                    <a:pt x="799" y="606"/>
                  </a:lnTo>
                  <a:lnTo>
                    <a:pt x="795" y="603"/>
                  </a:lnTo>
                  <a:lnTo>
                    <a:pt x="791" y="599"/>
                  </a:lnTo>
                  <a:lnTo>
                    <a:pt x="789" y="595"/>
                  </a:lnTo>
                  <a:lnTo>
                    <a:pt x="787" y="591"/>
                  </a:lnTo>
                  <a:lnTo>
                    <a:pt x="784" y="583"/>
                  </a:lnTo>
                  <a:lnTo>
                    <a:pt x="784" y="579"/>
                  </a:lnTo>
                  <a:lnTo>
                    <a:pt x="784" y="575"/>
                  </a:lnTo>
                  <a:lnTo>
                    <a:pt x="785" y="570"/>
                  </a:lnTo>
                  <a:lnTo>
                    <a:pt x="786" y="565"/>
                  </a:lnTo>
                  <a:lnTo>
                    <a:pt x="788" y="561"/>
                  </a:lnTo>
                  <a:lnTo>
                    <a:pt x="791" y="557"/>
                  </a:lnTo>
                  <a:lnTo>
                    <a:pt x="1117" y="169"/>
                  </a:lnTo>
                  <a:lnTo>
                    <a:pt x="1117" y="169"/>
                  </a:lnTo>
                  <a:lnTo>
                    <a:pt x="1121" y="165"/>
                  </a:lnTo>
                  <a:lnTo>
                    <a:pt x="1126" y="162"/>
                  </a:lnTo>
                  <a:lnTo>
                    <a:pt x="1132" y="160"/>
                  </a:lnTo>
                  <a:lnTo>
                    <a:pt x="1137" y="158"/>
                  </a:lnTo>
                  <a:lnTo>
                    <a:pt x="1143" y="158"/>
                  </a:lnTo>
                  <a:lnTo>
                    <a:pt x="1150" y="158"/>
                  </a:lnTo>
                  <a:lnTo>
                    <a:pt x="1155" y="159"/>
                  </a:lnTo>
                  <a:lnTo>
                    <a:pt x="1161" y="161"/>
                  </a:lnTo>
                  <a:lnTo>
                    <a:pt x="1166" y="164"/>
                  </a:lnTo>
                  <a:lnTo>
                    <a:pt x="1170" y="167"/>
                  </a:lnTo>
                  <a:lnTo>
                    <a:pt x="1174" y="171"/>
                  </a:lnTo>
                  <a:lnTo>
                    <a:pt x="1177" y="176"/>
                  </a:lnTo>
                  <a:lnTo>
                    <a:pt x="1179" y="182"/>
                  </a:lnTo>
                  <a:lnTo>
                    <a:pt x="1180" y="188"/>
                  </a:lnTo>
                  <a:lnTo>
                    <a:pt x="1179" y="194"/>
                  </a:lnTo>
                  <a:lnTo>
                    <a:pt x="1177" y="201"/>
                  </a:lnTo>
                  <a:lnTo>
                    <a:pt x="1087" y="436"/>
                  </a:lnTo>
                  <a:lnTo>
                    <a:pt x="1213" y="436"/>
                  </a:lnTo>
                  <a:lnTo>
                    <a:pt x="1213" y="436"/>
                  </a:lnTo>
                  <a:lnTo>
                    <a:pt x="1220" y="437"/>
                  </a:lnTo>
                  <a:lnTo>
                    <a:pt x="1225" y="438"/>
                  </a:lnTo>
                  <a:lnTo>
                    <a:pt x="1230" y="440"/>
                  </a:lnTo>
                  <a:lnTo>
                    <a:pt x="1234" y="442"/>
                  </a:lnTo>
                  <a:lnTo>
                    <a:pt x="1238" y="445"/>
                  </a:lnTo>
                  <a:lnTo>
                    <a:pt x="1241" y="448"/>
                  </a:lnTo>
                  <a:lnTo>
                    <a:pt x="1244" y="452"/>
                  </a:lnTo>
                  <a:lnTo>
                    <a:pt x="1246" y="456"/>
                  </a:lnTo>
                  <a:lnTo>
                    <a:pt x="1248" y="466"/>
                  </a:lnTo>
                  <a:lnTo>
                    <a:pt x="1248" y="474"/>
                  </a:lnTo>
                  <a:lnTo>
                    <a:pt x="1246" y="483"/>
                  </a:lnTo>
                  <a:lnTo>
                    <a:pt x="1244" y="487"/>
                  </a:lnTo>
                  <a:lnTo>
                    <a:pt x="1241" y="490"/>
                  </a:lnTo>
                  <a:lnTo>
                    <a:pt x="916" y="878"/>
                  </a:lnTo>
                  <a:lnTo>
                    <a:pt x="916" y="878"/>
                  </a:lnTo>
                  <a:lnTo>
                    <a:pt x="911" y="884"/>
                  </a:lnTo>
                  <a:lnTo>
                    <a:pt x="906" y="887"/>
                  </a:lnTo>
                  <a:lnTo>
                    <a:pt x="900" y="889"/>
                  </a:lnTo>
                  <a:lnTo>
                    <a:pt x="894" y="891"/>
                  </a:lnTo>
                  <a:lnTo>
                    <a:pt x="888" y="891"/>
                  </a:lnTo>
                  <a:lnTo>
                    <a:pt x="883" y="891"/>
                  </a:lnTo>
                  <a:lnTo>
                    <a:pt x="877" y="890"/>
                  </a:lnTo>
                  <a:lnTo>
                    <a:pt x="872" y="888"/>
                  </a:lnTo>
                  <a:lnTo>
                    <a:pt x="866" y="885"/>
                  </a:lnTo>
                  <a:lnTo>
                    <a:pt x="861" y="881"/>
                  </a:lnTo>
                  <a:lnTo>
                    <a:pt x="858" y="876"/>
                  </a:lnTo>
                  <a:lnTo>
                    <a:pt x="855" y="872"/>
                  </a:lnTo>
                  <a:lnTo>
                    <a:pt x="853" y="866"/>
                  </a:lnTo>
                  <a:lnTo>
                    <a:pt x="852" y="860"/>
                  </a:lnTo>
                  <a:lnTo>
                    <a:pt x="853" y="854"/>
                  </a:lnTo>
                  <a:lnTo>
                    <a:pt x="855" y="846"/>
                  </a:lnTo>
                  <a:lnTo>
                    <a:pt x="855" y="846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18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C4253CE-7AEE-493D-AE4B-BED633D2BB99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1183" y="6571858"/>
            <a:chExt cx="12436475" cy="3802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7B23A9-5417-45B1-8F9F-A9F55A1F4EB0}"/>
                </a:ext>
              </a:extLst>
            </p:cNvPr>
            <p:cNvGrpSpPr/>
            <p:nvPr userDrawn="1"/>
          </p:nvGrpSpPr>
          <p:grpSpPr>
            <a:xfrm>
              <a:off x="1183" y="6571858"/>
              <a:ext cx="12436475" cy="380244"/>
              <a:chOff x="0" y="6537325"/>
              <a:chExt cx="12436475" cy="380244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5BA7F0-2EBC-4CF1-92C6-7D6289E5E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37325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B9A98E3-1987-43CE-AF9C-FC6B2F6D0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917569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B6CC5E-1AD0-4E46-90A3-B045EC763042}"/>
                </a:ext>
              </a:extLst>
            </p:cNvPr>
            <p:cNvSpPr/>
            <p:nvPr userDrawn="1"/>
          </p:nvSpPr>
          <p:spPr bwMode="auto">
            <a:xfrm>
              <a:off x="2334989" y="6595810"/>
              <a:ext cx="1390124" cy="3416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49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SOLUTIONS</a:t>
              </a:r>
              <a:endParaRPr lang="en-US" sz="1568" spc="49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AB2B50-8D6D-4A65-A745-C15B38E06096}"/>
                </a:ext>
              </a:extLst>
            </p:cNvPr>
            <p:cNvSpPr/>
            <p:nvPr/>
          </p:nvSpPr>
          <p:spPr bwMode="auto">
            <a:xfrm>
              <a:off x="4772812" y="6617718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6203A9-F26A-49B3-9926-B80AF25F0A2A}"/>
                </a:ext>
              </a:extLst>
            </p:cNvPr>
            <p:cNvGrpSpPr/>
            <p:nvPr userDrawn="1"/>
          </p:nvGrpSpPr>
          <p:grpSpPr>
            <a:xfrm>
              <a:off x="7883648" y="6617718"/>
              <a:ext cx="1122080" cy="286232"/>
              <a:chOff x="7883648" y="6617718"/>
              <a:chExt cx="1122080" cy="2862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BBD1E1-31A6-4EA3-8420-B5FE7BD38584}"/>
                  </a:ext>
                </a:extLst>
              </p:cNvPr>
              <p:cNvSpPr/>
              <p:nvPr/>
            </p:nvSpPr>
            <p:spPr bwMode="auto">
              <a:xfrm>
                <a:off x="8114458" y="6617718"/>
                <a:ext cx="891270" cy="286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ACTIONS</a:t>
                </a:r>
              </a:p>
            </p:txBody>
          </p:sp>
          <p:sp>
            <p:nvSpPr>
              <p:cNvPr id="32" name="arrow">
                <a:extLst>
                  <a:ext uri="{FF2B5EF4-FFF2-40B4-BE49-F238E27FC236}">
                    <a16:creationId xmlns:a16="http://schemas.microsoft.com/office/drawing/2014/main" id="{4A0F9E73-3013-4E44-A352-E93B13FE5F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883648" y="6669394"/>
                <a:ext cx="198188" cy="182880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6ACA88-80DB-4E17-BB92-8F0CC5357936}"/>
                </a:ext>
              </a:extLst>
            </p:cNvPr>
            <p:cNvGrpSpPr/>
            <p:nvPr userDrawn="1"/>
          </p:nvGrpSpPr>
          <p:grpSpPr>
            <a:xfrm>
              <a:off x="6160431" y="6616830"/>
              <a:ext cx="1168974" cy="288007"/>
              <a:chOff x="6160431" y="6616830"/>
              <a:chExt cx="1168974" cy="28800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87931C-C0CE-4F16-9C00-4D0B929B02ED}"/>
                  </a:ext>
                </a:extLst>
              </p:cNvPr>
              <p:cNvSpPr/>
              <p:nvPr/>
            </p:nvSpPr>
            <p:spPr bwMode="auto">
              <a:xfrm>
                <a:off x="6387625" y="6616830"/>
                <a:ext cx="941780" cy="288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INSIGHTS</a:t>
                </a:r>
              </a:p>
            </p:txBody>
          </p:sp>
          <p:sp>
            <p:nvSpPr>
              <p:cNvPr id="35" name="magnify">
                <a:extLst>
                  <a:ext uri="{FF2B5EF4-FFF2-40B4-BE49-F238E27FC236}">
                    <a16:creationId xmlns:a16="http://schemas.microsoft.com/office/drawing/2014/main" id="{6942164E-C2BC-4ABF-980F-A3495DBA29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786292" flipH="1">
                <a:off x="6160431" y="6669524"/>
                <a:ext cx="186179" cy="18262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F58D81-CF6A-4905-B841-1C15F1937319}"/>
                </a:ext>
              </a:extLst>
            </p:cNvPr>
            <p:cNvCxnSpPr/>
            <p:nvPr userDrawn="1"/>
          </p:nvCxnSpPr>
          <p:spPr>
            <a:xfrm>
              <a:off x="5761038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5A335D-A8AB-4706-AFDF-D7610B51FB10}"/>
                </a:ext>
              </a:extLst>
            </p:cNvPr>
            <p:cNvCxnSpPr/>
            <p:nvPr userDrawn="1"/>
          </p:nvCxnSpPr>
          <p:spPr>
            <a:xfrm>
              <a:off x="7592102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DA8E5-1A31-4187-8889-17DD5C629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937" y="1287055"/>
            <a:ext cx="6977801" cy="1602394"/>
          </a:xfrm>
        </p:spPr>
        <p:txBody>
          <a:bodyPr/>
          <a:lstStyle>
            <a:lvl1pPr>
              <a:defRPr sz="2353">
                <a:solidFill>
                  <a:schemeClr val="tx2"/>
                </a:solidFill>
              </a:defRPr>
            </a:lvl1pPr>
            <a:lvl2pPr>
              <a:defRPr sz="1765"/>
            </a:lvl2pPr>
            <a:lvl3pPr>
              <a:defRPr sz="1568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B57905-B533-4E8F-B408-D575D4E2032D}"/>
              </a:ext>
            </a:extLst>
          </p:cNvPr>
          <p:cNvGrpSpPr/>
          <p:nvPr userDrawn="1"/>
        </p:nvGrpSpPr>
        <p:grpSpPr>
          <a:xfrm>
            <a:off x="4348976" y="6562986"/>
            <a:ext cx="264019" cy="199029"/>
            <a:chOff x="14466543" y="3803109"/>
            <a:chExt cx="499020" cy="376126"/>
          </a:xfrm>
          <a:noFill/>
        </p:grpSpPr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6C023CE-091E-4591-97B2-3E0879806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821" y="3803109"/>
              <a:ext cx="149599" cy="71595"/>
            </a:xfrm>
            <a:custGeom>
              <a:avLst/>
              <a:gdLst>
                <a:gd name="T0" fmla="*/ 408 w 560"/>
                <a:gd name="T1" fmla="*/ 187 h 265"/>
                <a:gd name="T2" fmla="*/ 523 w 560"/>
                <a:gd name="T3" fmla="*/ 187 h 265"/>
                <a:gd name="T4" fmla="*/ 523 w 560"/>
                <a:gd name="T5" fmla="*/ 187 h 265"/>
                <a:gd name="T6" fmla="*/ 530 w 560"/>
                <a:gd name="T7" fmla="*/ 187 h 265"/>
                <a:gd name="T8" fmla="*/ 537 w 560"/>
                <a:gd name="T9" fmla="*/ 185 h 265"/>
                <a:gd name="T10" fmla="*/ 544 w 560"/>
                <a:gd name="T11" fmla="*/ 181 h 265"/>
                <a:gd name="T12" fmla="*/ 550 w 560"/>
                <a:gd name="T13" fmla="*/ 177 h 265"/>
                <a:gd name="T14" fmla="*/ 554 w 560"/>
                <a:gd name="T15" fmla="*/ 172 h 265"/>
                <a:gd name="T16" fmla="*/ 557 w 560"/>
                <a:gd name="T17" fmla="*/ 164 h 265"/>
                <a:gd name="T18" fmla="*/ 559 w 560"/>
                <a:gd name="T19" fmla="*/ 158 h 265"/>
                <a:gd name="T20" fmla="*/ 560 w 560"/>
                <a:gd name="T21" fmla="*/ 150 h 265"/>
                <a:gd name="T22" fmla="*/ 560 w 560"/>
                <a:gd name="T23" fmla="*/ 37 h 265"/>
                <a:gd name="T24" fmla="*/ 560 w 560"/>
                <a:gd name="T25" fmla="*/ 37 h 265"/>
                <a:gd name="T26" fmla="*/ 559 w 560"/>
                <a:gd name="T27" fmla="*/ 29 h 265"/>
                <a:gd name="T28" fmla="*/ 557 w 560"/>
                <a:gd name="T29" fmla="*/ 22 h 265"/>
                <a:gd name="T30" fmla="*/ 554 w 560"/>
                <a:gd name="T31" fmla="*/ 15 h 265"/>
                <a:gd name="T32" fmla="*/ 550 w 560"/>
                <a:gd name="T33" fmla="*/ 10 h 265"/>
                <a:gd name="T34" fmla="*/ 544 w 560"/>
                <a:gd name="T35" fmla="*/ 6 h 265"/>
                <a:gd name="T36" fmla="*/ 537 w 560"/>
                <a:gd name="T37" fmla="*/ 2 h 265"/>
                <a:gd name="T38" fmla="*/ 530 w 560"/>
                <a:gd name="T39" fmla="*/ 0 h 265"/>
                <a:gd name="T40" fmla="*/ 523 w 560"/>
                <a:gd name="T41" fmla="*/ 0 h 265"/>
                <a:gd name="T42" fmla="*/ 37 w 560"/>
                <a:gd name="T43" fmla="*/ 0 h 265"/>
                <a:gd name="T44" fmla="*/ 37 w 560"/>
                <a:gd name="T45" fmla="*/ 0 h 265"/>
                <a:gd name="T46" fmla="*/ 30 w 560"/>
                <a:gd name="T47" fmla="*/ 0 h 265"/>
                <a:gd name="T48" fmla="*/ 23 w 560"/>
                <a:gd name="T49" fmla="*/ 2 h 265"/>
                <a:gd name="T50" fmla="*/ 17 w 560"/>
                <a:gd name="T51" fmla="*/ 6 h 265"/>
                <a:gd name="T52" fmla="*/ 12 w 560"/>
                <a:gd name="T53" fmla="*/ 10 h 265"/>
                <a:gd name="T54" fmla="*/ 6 w 560"/>
                <a:gd name="T55" fmla="*/ 15 h 265"/>
                <a:gd name="T56" fmla="*/ 3 w 560"/>
                <a:gd name="T57" fmla="*/ 22 h 265"/>
                <a:gd name="T58" fmla="*/ 1 w 560"/>
                <a:gd name="T59" fmla="*/ 29 h 265"/>
                <a:gd name="T60" fmla="*/ 0 w 560"/>
                <a:gd name="T61" fmla="*/ 37 h 265"/>
                <a:gd name="T62" fmla="*/ 0 w 560"/>
                <a:gd name="T63" fmla="*/ 150 h 265"/>
                <a:gd name="T64" fmla="*/ 0 w 560"/>
                <a:gd name="T65" fmla="*/ 150 h 265"/>
                <a:gd name="T66" fmla="*/ 1 w 560"/>
                <a:gd name="T67" fmla="*/ 158 h 265"/>
                <a:gd name="T68" fmla="*/ 3 w 560"/>
                <a:gd name="T69" fmla="*/ 164 h 265"/>
                <a:gd name="T70" fmla="*/ 6 w 560"/>
                <a:gd name="T71" fmla="*/ 172 h 265"/>
                <a:gd name="T72" fmla="*/ 12 w 560"/>
                <a:gd name="T73" fmla="*/ 177 h 265"/>
                <a:gd name="T74" fmla="*/ 17 w 560"/>
                <a:gd name="T75" fmla="*/ 181 h 265"/>
                <a:gd name="T76" fmla="*/ 23 w 560"/>
                <a:gd name="T77" fmla="*/ 185 h 265"/>
                <a:gd name="T78" fmla="*/ 30 w 560"/>
                <a:gd name="T79" fmla="*/ 187 h 265"/>
                <a:gd name="T80" fmla="*/ 37 w 560"/>
                <a:gd name="T81" fmla="*/ 187 h 265"/>
                <a:gd name="T82" fmla="*/ 153 w 560"/>
                <a:gd name="T83" fmla="*/ 187 h 265"/>
                <a:gd name="T84" fmla="*/ 153 w 560"/>
                <a:gd name="T85" fmla="*/ 265 h 265"/>
                <a:gd name="T86" fmla="*/ 408 w 560"/>
                <a:gd name="T87" fmla="*/ 265 h 265"/>
                <a:gd name="T88" fmla="*/ 408 w 560"/>
                <a:gd name="T89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0" h="265">
                  <a:moveTo>
                    <a:pt x="408" y="187"/>
                  </a:moveTo>
                  <a:lnTo>
                    <a:pt x="523" y="187"/>
                  </a:lnTo>
                  <a:lnTo>
                    <a:pt x="523" y="187"/>
                  </a:lnTo>
                  <a:lnTo>
                    <a:pt x="530" y="187"/>
                  </a:lnTo>
                  <a:lnTo>
                    <a:pt x="537" y="185"/>
                  </a:lnTo>
                  <a:lnTo>
                    <a:pt x="544" y="181"/>
                  </a:lnTo>
                  <a:lnTo>
                    <a:pt x="550" y="177"/>
                  </a:lnTo>
                  <a:lnTo>
                    <a:pt x="554" y="172"/>
                  </a:lnTo>
                  <a:lnTo>
                    <a:pt x="557" y="164"/>
                  </a:lnTo>
                  <a:lnTo>
                    <a:pt x="559" y="158"/>
                  </a:lnTo>
                  <a:lnTo>
                    <a:pt x="560" y="150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59" y="29"/>
                  </a:lnTo>
                  <a:lnTo>
                    <a:pt x="557" y="22"/>
                  </a:lnTo>
                  <a:lnTo>
                    <a:pt x="554" y="15"/>
                  </a:lnTo>
                  <a:lnTo>
                    <a:pt x="550" y="10"/>
                  </a:lnTo>
                  <a:lnTo>
                    <a:pt x="544" y="6"/>
                  </a:lnTo>
                  <a:lnTo>
                    <a:pt x="537" y="2"/>
                  </a:lnTo>
                  <a:lnTo>
                    <a:pt x="530" y="0"/>
                  </a:lnTo>
                  <a:lnTo>
                    <a:pt x="52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6"/>
                  </a:lnTo>
                  <a:lnTo>
                    <a:pt x="12" y="10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8"/>
                  </a:lnTo>
                  <a:lnTo>
                    <a:pt x="3" y="164"/>
                  </a:lnTo>
                  <a:lnTo>
                    <a:pt x="6" y="172"/>
                  </a:lnTo>
                  <a:lnTo>
                    <a:pt x="12" y="177"/>
                  </a:lnTo>
                  <a:lnTo>
                    <a:pt x="17" y="181"/>
                  </a:lnTo>
                  <a:lnTo>
                    <a:pt x="23" y="185"/>
                  </a:lnTo>
                  <a:lnTo>
                    <a:pt x="30" y="187"/>
                  </a:lnTo>
                  <a:lnTo>
                    <a:pt x="37" y="187"/>
                  </a:lnTo>
                  <a:lnTo>
                    <a:pt x="153" y="187"/>
                  </a:lnTo>
                  <a:lnTo>
                    <a:pt x="153" y="265"/>
                  </a:lnTo>
                  <a:lnTo>
                    <a:pt x="408" y="265"/>
                  </a:lnTo>
                  <a:lnTo>
                    <a:pt x="408" y="18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1F51C19-93E9-4848-9F90-7D79732AD9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6548" y="3895020"/>
              <a:ext cx="499020" cy="284240"/>
            </a:xfrm>
            <a:custGeom>
              <a:avLst/>
              <a:gdLst>
                <a:gd name="T0" fmla="*/ 1674 w 1868"/>
                <a:gd name="T1" fmla="*/ 147 h 1065"/>
                <a:gd name="T2" fmla="*/ 1651 w 1868"/>
                <a:gd name="T3" fmla="*/ 162 h 1065"/>
                <a:gd name="T4" fmla="*/ 1645 w 1868"/>
                <a:gd name="T5" fmla="*/ 312 h 1065"/>
                <a:gd name="T6" fmla="*/ 1546 w 1868"/>
                <a:gd name="T7" fmla="*/ 30 h 1065"/>
                <a:gd name="T8" fmla="*/ 1530 w 1868"/>
                <a:gd name="T9" fmla="*/ 7 h 1065"/>
                <a:gd name="T10" fmla="*/ 701 w 1868"/>
                <a:gd name="T11" fmla="*/ 0 h 1065"/>
                <a:gd name="T12" fmla="*/ 678 w 1868"/>
                <a:gd name="T13" fmla="*/ 8 h 1065"/>
                <a:gd name="T14" fmla="*/ 320 w 1868"/>
                <a:gd name="T15" fmla="*/ 210 h 1065"/>
                <a:gd name="T16" fmla="*/ 294 w 1868"/>
                <a:gd name="T17" fmla="*/ 221 h 1065"/>
                <a:gd name="T18" fmla="*/ 284 w 1868"/>
                <a:gd name="T19" fmla="*/ 247 h 1065"/>
                <a:gd name="T20" fmla="*/ 187 w 1868"/>
                <a:gd name="T21" fmla="*/ 288 h 1065"/>
                <a:gd name="T22" fmla="*/ 176 w 1868"/>
                <a:gd name="T23" fmla="*/ 262 h 1065"/>
                <a:gd name="T24" fmla="*/ 150 w 1868"/>
                <a:gd name="T25" fmla="*/ 252 h 1065"/>
                <a:gd name="T26" fmla="*/ 22 w 1868"/>
                <a:gd name="T27" fmla="*/ 254 h 1065"/>
                <a:gd name="T28" fmla="*/ 2 w 1868"/>
                <a:gd name="T29" fmla="*/ 273 h 1065"/>
                <a:gd name="T30" fmla="*/ 0 w 1868"/>
                <a:gd name="T31" fmla="*/ 776 h 1065"/>
                <a:gd name="T32" fmla="*/ 10 w 1868"/>
                <a:gd name="T33" fmla="*/ 802 h 1065"/>
                <a:gd name="T34" fmla="*/ 37 w 1868"/>
                <a:gd name="T35" fmla="*/ 814 h 1065"/>
                <a:gd name="T36" fmla="*/ 164 w 1868"/>
                <a:gd name="T37" fmla="*/ 810 h 1065"/>
                <a:gd name="T38" fmla="*/ 184 w 1868"/>
                <a:gd name="T39" fmla="*/ 791 h 1065"/>
                <a:gd name="T40" fmla="*/ 284 w 1868"/>
                <a:gd name="T41" fmla="*/ 660 h 1065"/>
                <a:gd name="T42" fmla="*/ 286 w 1868"/>
                <a:gd name="T43" fmla="*/ 832 h 1065"/>
                <a:gd name="T44" fmla="*/ 306 w 1868"/>
                <a:gd name="T45" fmla="*/ 852 h 1065"/>
                <a:gd name="T46" fmla="*/ 672 w 1868"/>
                <a:gd name="T47" fmla="*/ 1051 h 1065"/>
                <a:gd name="T48" fmla="*/ 693 w 1868"/>
                <a:gd name="T49" fmla="*/ 1064 h 1065"/>
                <a:gd name="T50" fmla="*/ 1262 w 1868"/>
                <a:gd name="T51" fmla="*/ 1064 h 1065"/>
                <a:gd name="T52" fmla="*/ 1537 w 1868"/>
                <a:gd name="T53" fmla="*/ 783 h 1065"/>
                <a:gd name="T54" fmla="*/ 1546 w 1868"/>
                <a:gd name="T55" fmla="*/ 764 h 1065"/>
                <a:gd name="T56" fmla="*/ 1645 w 1868"/>
                <a:gd name="T57" fmla="*/ 803 h 1065"/>
                <a:gd name="T58" fmla="*/ 1651 w 1868"/>
                <a:gd name="T59" fmla="*/ 825 h 1065"/>
                <a:gd name="T60" fmla="*/ 1674 w 1868"/>
                <a:gd name="T61" fmla="*/ 840 h 1065"/>
                <a:gd name="T62" fmla="*/ 1838 w 1868"/>
                <a:gd name="T63" fmla="*/ 840 h 1065"/>
                <a:gd name="T64" fmla="*/ 1862 w 1868"/>
                <a:gd name="T65" fmla="*/ 825 h 1065"/>
                <a:gd name="T66" fmla="*/ 1868 w 1868"/>
                <a:gd name="T67" fmla="*/ 183 h 1065"/>
                <a:gd name="T68" fmla="*/ 1862 w 1868"/>
                <a:gd name="T69" fmla="*/ 162 h 1065"/>
                <a:gd name="T70" fmla="*/ 1838 w 1868"/>
                <a:gd name="T71" fmla="*/ 147 h 1065"/>
                <a:gd name="T72" fmla="*/ 946 w 1868"/>
                <a:gd name="T73" fmla="*/ 611 h 1065"/>
                <a:gd name="T74" fmla="*/ 808 w 1868"/>
                <a:gd name="T75" fmla="*/ 609 h 1065"/>
                <a:gd name="T76" fmla="*/ 791 w 1868"/>
                <a:gd name="T77" fmla="*/ 599 h 1065"/>
                <a:gd name="T78" fmla="*/ 784 w 1868"/>
                <a:gd name="T79" fmla="*/ 579 h 1065"/>
                <a:gd name="T80" fmla="*/ 788 w 1868"/>
                <a:gd name="T81" fmla="*/ 561 h 1065"/>
                <a:gd name="T82" fmla="*/ 1121 w 1868"/>
                <a:gd name="T83" fmla="*/ 165 h 1065"/>
                <a:gd name="T84" fmla="*/ 1143 w 1868"/>
                <a:gd name="T85" fmla="*/ 158 h 1065"/>
                <a:gd name="T86" fmla="*/ 1166 w 1868"/>
                <a:gd name="T87" fmla="*/ 164 h 1065"/>
                <a:gd name="T88" fmla="*/ 1179 w 1868"/>
                <a:gd name="T89" fmla="*/ 182 h 1065"/>
                <a:gd name="T90" fmla="*/ 1087 w 1868"/>
                <a:gd name="T91" fmla="*/ 436 h 1065"/>
                <a:gd name="T92" fmla="*/ 1225 w 1868"/>
                <a:gd name="T93" fmla="*/ 438 h 1065"/>
                <a:gd name="T94" fmla="*/ 1241 w 1868"/>
                <a:gd name="T95" fmla="*/ 448 h 1065"/>
                <a:gd name="T96" fmla="*/ 1248 w 1868"/>
                <a:gd name="T97" fmla="*/ 474 h 1065"/>
                <a:gd name="T98" fmla="*/ 916 w 1868"/>
                <a:gd name="T99" fmla="*/ 878 h 1065"/>
                <a:gd name="T100" fmla="*/ 900 w 1868"/>
                <a:gd name="T101" fmla="*/ 889 h 1065"/>
                <a:gd name="T102" fmla="*/ 877 w 1868"/>
                <a:gd name="T103" fmla="*/ 890 h 1065"/>
                <a:gd name="T104" fmla="*/ 858 w 1868"/>
                <a:gd name="T105" fmla="*/ 876 h 1065"/>
                <a:gd name="T106" fmla="*/ 853 w 1868"/>
                <a:gd name="T107" fmla="*/ 854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8" h="1065">
                  <a:moveTo>
                    <a:pt x="1831" y="146"/>
                  </a:moveTo>
                  <a:lnTo>
                    <a:pt x="1682" y="146"/>
                  </a:lnTo>
                  <a:lnTo>
                    <a:pt x="1682" y="146"/>
                  </a:lnTo>
                  <a:lnTo>
                    <a:pt x="1674" y="147"/>
                  </a:lnTo>
                  <a:lnTo>
                    <a:pt x="1667" y="149"/>
                  </a:lnTo>
                  <a:lnTo>
                    <a:pt x="1661" y="152"/>
                  </a:lnTo>
                  <a:lnTo>
                    <a:pt x="1656" y="157"/>
                  </a:lnTo>
                  <a:lnTo>
                    <a:pt x="1651" y="162"/>
                  </a:lnTo>
                  <a:lnTo>
                    <a:pt x="1648" y="168"/>
                  </a:lnTo>
                  <a:lnTo>
                    <a:pt x="1646" y="175"/>
                  </a:lnTo>
                  <a:lnTo>
                    <a:pt x="1645" y="183"/>
                  </a:lnTo>
                  <a:lnTo>
                    <a:pt x="1645" y="312"/>
                  </a:lnTo>
                  <a:lnTo>
                    <a:pt x="1547" y="312"/>
                  </a:lnTo>
                  <a:lnTo>
                    <a:pt x="1547" y="37"/>
                  </a:lnTo>
                  <a:lnTo>
                    <a:pt x="1547" y="37"/>
                  </a:lnTo>
                  <a:lnTo>
                    <a:pt x="1546" y="30"/>
                  </a:lnTo>
                  <a:lnTo>
                    <a:pt x="1544" y="23"/>
                  </a:lnTo>
                  <a:lnTo>
                    <a:pt x="1541" y="17"/>
                  </a:lnTo>
                  <a:lnTo>
                    <a:pt x="1536" y="11"/>
                  </a:lnTo>
                  <a:lnTo>
                    <a:pt x="1530" y="7"/>
                  </a:lnTo>
                  <a:lnTo>
                    <a:pt x="1524" y="3"/>
                  </a:lnTo>
                  <a:lnTo>
                    <a:pt x="1517" y="1"/>
                  </a:lnTo>
                  <a:lnTo>
                    <a:pt x="1510" y="0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693" y="1"/>
                  </a:lnTo>
                  <a:lnTo>
                    <a:pt x="685" y="3"/>
                  </a:lnTo>
                  <a:lnTo>
                    <a:pt x="678" y="8"/>
                  </a:lnTo>
                  <a:lnTo>
                    <a:pt x="672" y="14"/>
                  </a:lnTo>
                  <a:lnTo>
                    <a:pt x="505" y="210"/>
                  </a:lnTo>
                  <a:lnTo>
                    <a:pt x="320" y="210"/>
                  </a:lnTo>
                  <a:lnTo>
                    <a:pt x="320" y="210"/>
                  </a:lnTo>
                  <a:lnTo>
                    <a:pt x="313" y="210"/>
                  </a:lnTo>
                  <a:lnTo>
                    <a:pt x="306" y="213"/>
                  </a:lnTo>
                  <a:lnTo>
                    <a:pt x="299" y="217"/>
                  </a:lnTo>
                  <a:lnTo>
                    <a:pt x="294" y="221"/>
                  </a:lnTo>
                  <a:lnTo>
                    <a:pt x="290" y="227"/>
                  </a:lnTo>
                  <a:lnTo>
                    <a:pt x="286" y="233"/>
                  </a:lnTo>
                  <a:lnTo>
                    <a:pt x="284" y="239"/>
                  </a:lnTo>
                  <a:lnTo>
                    <a:pt x="284" y="247"/>
                  </a:lnTo>
                  <a:lnTo>
                    <a:pt x="284" y="404"/>
                  </a:lnTo>
                  <a:lnTo>
                    <a:pt x="187" y="404"/>
                  </a:lnTo>
                  <a:lnTo>
                    <a:pt x="187" y="288"/>
                  </a:lnTo>
                  <a:lnTo>
                    <a:pt x="187" y="288"/>
                  </a:lnTo>
                  <a:lnTo>
                    <a:pt x="186" y="280"/>
                  </a:lnTo>
                  <a:lnTo>
                    <a:pt x="184" y="273"/>
                  </a:lnTo>
                  <a:lnTo>
                    <a:pt x="181" y="267"/>
                  </a:lnTo>
                  <a:lnTo>
                    <a:pt x="176" y="262"/>
                  </a:lnTo>
                  <a:lnTo>
                    <a:pt x="171" y="258"/>
                  </a:lnTo>
                  <a:lnTo>
                    <a:pt x="164" y="254"/>
                  </a:lnTo>
                  <a:lnTo>
                    <a:pt x="157" y="252"/>
                  </a:lnTo>
                  <a:lnTo>
                    <a:pt x="150" y="252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29" y="252"/>
                  </a:lnTo>
                  <a:lnTo>
                    <a:pt x="22" y="254"/>
                  </a:lnTo>
                  <a:lnTo>
                    <a:pt x="15" y="258"/>
                  </a:lnTo>
                  <a:lnTo>
                    <a:pt x="10" y="262"/>
                  </a:lnTo>
                  <a:lnTo>
                    <a:pt x="6" y="267"/>
                  </a:lnTo>
                  <a:lnTo>
                    <a:pt x="2" y="273"/>
                  </a:lnTo>
                  <a:lnTo>
                    <a:pt x="0" y="280"/>
                  </a:lnTo>
                  <a:lnTo>
                    <a:pt x="0" y="288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84"/>
                  </a:lnTo>
                  <a:lnTo>
                    <a:pt x="2" y="791"/>
                  </a:lnTo>
                  <a:lnTo>
                    <a:pt x="6" y="797"/>
                  </a:lnTo>
                  <a:lnTo>
                    <a:pt x="10" y="802"/>
                  </a:lnTo>
                  <a:lnTo>
                    <a:pt x="15" y="807"/>
                  </a:lnTo>
                  <a:lnTo>
                    <a:pt x="22" y="810"/>
                  </a:lnTo>
                  <a:lnTo>
                    <a:pt x="29" y="812"/>
                  </a:lnTo>
                  <a:lnTo>
                    <a:pt x="37" y="814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7" y="812"/>
                  </a:lnTo>
                  <a:lnTo>
                    <a:pt x="164" y="810"/>
                  </a:lnTo>
                  <a:lnTo>
                    <a:pt x="171" y="807"/>
                  </a:lnTo>
                  <a:lnTo>
                    <a:pt x="176" y="802"/>
                  </a:lnTo>
                  <a:lnTo>
                    <a:pt x="181" y="797"/>
                  </a:lnTo>
                  <a:lnTo>
                    <a:pt x="184" y="791"/>
                  </a:lnTo>
                  <a:lnTo>
                    <a:pt x="186" y="784"/>
                  </a:lnTo>
                  <a:lnTo>
                    <a:pt x="187" y="776"/>
                  </a:lnTo>
                  <a:lnTo>
                    <a:pt x="187" y="660"/>
                  </a:lnTo>
                  <a:lnTo>
                    <a:pt x="284" y="660"/>
                  </a:lnTo>
                  <a:lnTo>
                    <a:pt x="284" y="818"/>
                  </a:lnTo>
                  <a:lnTo>
                    <a:pt x="284" y="818"/>
                  </a:lnTo>
                  <a:lnTo>
                    <a:pt x="284" y="825"/>
                  </a:lnTo>
                  <a:lnTo>
                    <a:pt x="286" y="832"/>
                  </a:lnTo>
                  <a:lnTo>
                    <a:pt x="290" y="838"/>
                  </a:lnTo>
                  <a:lnTo>
                    <a:pt x="294" y="843"/>
                  </a:lnTo>
                  <a:lnTo>
                    <a:pt x="299" y="849"/>
                  </a:lnTo>
                  <a:lnTo>
                    <a:pt x="306" y="852"/>
                  </a:lnTo>
                  <a:lnTo>
                    <a:pt x="313" y="854"/>
                  </a:lnTo>
                  <a:lnTo>
                    <a:pt x="320" y="855"/>
                  </a:lnTo>
                  <a:lnTo>
                    <a:pt x="505" y="855"/>
                  </a:lnTo>
                  <a:lnTo>
                    <a:pt x="672" y="1051"/>
                  </a:lnTo>
                  <a:lnTo>
                    <a:pt x="672" y="1051"/>
                  </a:lnTo>
                  <a:lnTo>
                    <a:pt x="678" y="1056"/>
                  </a:lnTo>
                  <a:lnTo>
                    <a:pt x="685" y="1061"/>
                  </a:lnTo>
                  <a:lnTo>
                    <a:pt x="693" y="1064"/>
                  </a:lnTo>
                  <a:lnTo>
                    <a:pt x="701" y="1065"/>
                  </a:lnTo>
                  <a:lnTo>
                    <a:pt x="1255" y="1065"/>
                  </a:lnTo>
                  <a:lnTo>
                    <a:pt x="1255" y="1065"/>
                  </a:lnTo>
                  <a:lnTo>
                    <a:pt x="1262" y="1064"/>
                  </a:lnTo>
                  <a:lnTo>
                    <a:pt x="1269" y="1062"/>
                  </a:lnTo>
                  <a:lnTo>
                    <a:pt x="1275" y="1057"/>
                  </a:lnTo>
                  <a:lnTo>
                    <a:pt x="1281" y="1052"/>
                  </a:lnTo>
                  <a:lnTo>
                    <a:pt x="1537" y="783"/>
                  </a:lnTo>
                  <a:lnTo>
                    <a:pt x="1537" y="783"/>
                  </a:lnTo>
                  <a:lnTo>
                    <a:pt x="1541" y="776"/>
                  </a:lnTo>
                  <a:lnTo>
                    <a:pt x="1544" y="770"/>
                  </a:lnTo>
                  <a:lnTo>
                    <a:pt x="1546" y="764"/>
                  </a:lnTo>
                  <a:lnTo>
                    <a:pt x="1547" y="757"/>
                  </a:lnTo>
                  <a:lnTo>
                    <a:pt x="1547" y="675"/>
                  </a:lnTo>
                  <a:lnTo>
                    <a:pt x="1645" y="675"/>
                  </a:lnTo>
                  <a:lnTo>
                    <a:pt x="1645" y="803"/>
                  </a:lnTo>
                  <a:lnTo>
                    <a:pt x="1645" y="803"/>
                  </a:lnTo>
                  <a:lnTo>
                    <a:pt x="1646" y="811"/>
                  </a:lnTo>
                  <a:lnTo>
                    <a:pt x="1648" y="818"/>
                  </a:lnTo>
                  <a:lnTo>
                    <a:pt x="1651" y="825"/>
                  </a:lnTo>
                  <a:lnTo>
                    <a:pt x="1656" y="830"/>
                  </a:lnTo>
                  <a:lnTo>
                    <a:pt x="1661" y="834"/>
                  </a:lnTo>
                  <a:lnTo>
                    <a:pt x="1667" y="838"/>
                  </a:lnTo>
                  <a:lnTo>
                    <a:pt x="1674" y="840"/>
                  </a:lnTo>
                  <a:lnTo>
                    <a:pt x="1682" y="840"/>
                  </a:lnTo>
                  <a:lnTo>
                    <a:pt x="1831" y="840"/>
                  </a:lnTo>
                  <a:lnTo>
                    <a:pt x="1831" y="840"/>
                  </a:lnTo>
                  <a:lnTo>
                    <a:pt x="1838" y="840"/>
                  </a:lnTo>
                  <a:lnTo>
                    <a:pt x="1845" y="838"/>
                  </a:lnTo>
                  <a:lnTo>
                    <a:pt x="1852" y="834"/>
                  </a:lnTo>
                  <a:lnTo>
                    <a:pt x="1858" y="830"/>
                  </a:lnTo>
                  <a:lnTo>
                    <a:pt x="1862" y="825"/>
                  </a:lnTo>
                  <a:lnTo>
                    <a:pt x="1865" y="818"/>
                  </a:lnTo>
                  <a:lnTo>
                    <a:pt x="1867" y="811"/>
                  </a:lnTo>
                  <a:lnTo>
                    <a:pt x="1868" y="803"/>
                  </a:lnTo>
                  <a:lnTo>
                    <a:pt x="1868" y="183"/>
                  </a:lnTo>
                  <a:lnTo>
                    <a:pt x="1868" y="183"/>
                  </a:lnTo>
                  <a:lnTo>
                    <a:pt x="1867" y="175"/>
                  </a:lnTo>
                  <a:lnTo>
                    <a:pt x="1865" y="168"/>
                  </a:lnTo>
                  <a:lnTo>
                    <a:pt x="1862" y="162"/>
                  </a:lnTo>
                  <a:lnTo>
                    <a:pt x="1858" y="157"/>
                  </a:lnTo>
                  <a:lnTo>
                    <a:pt x="1852" y="152"/>
                  </a:lnTo>
                  <a:lnTo>
                    <a:pt x="1845" y="149"/>
                  </a:lnTo>
                  <a:lnTo>
                    <a:pt x="1838" y="147"/>
                  </a:lnTo>
                  <a:lnTo>
                    <a:pt x="1831" y="146"/>
                  </a:lnTo>
                  <a:lnTo>
                    <a:pt x="1831" y="146"/>
                  </a:lnTo>
                  <a:close/>
                  <a:moveTo>
                    <a:pt x="855" y="846"/>
                  </a:moveTo>
                  <a:lnTo>
                    <a:pt x="946" y="611"/>
                  </a:lnTo>
                  <a:lnTo>
                    <a:pt x="819" y="611"/>
                  </a:lnTo>
                  <a:lnTo>
                    <a:pt x="819" y="611"/>
                  </a:lnTo>
                  <a:lnTo>
                    <a:pt x="813" y="610"/>
                  </a:lnTo>
                  <a:lnTo>
                    <a:pt x="808" y="609"/>
                  </a:lnTo>
                  <a:lnTo>
                    <a:pt x="804" y="608"/>
                  </a:lnTo>
                  <a:lnTo>
                    <a:pt x="799" y="606"/>
                  </a:lnTo>
                  <a:lnTo>
                    <a:pt x="795" y="603"/>
                  </a:lnTo>
                  <a:lnTo>
                    <a:pt x="791" y="599"/>
                  </a:lnTo>
                  <a:lnTo>
                    <a:pt x="789" y="595"/>
                  </a:lnTo>
                  <a:lnTo>
                    <a:pt x="787" y="591"/>
                  </a:lnTo>
                  <a:lnTo>
                    <a:pt x="784" y="583"/>
                  </a:lnTo>
                  <a:lnTo>
                    <a:pt x="784" y="579"/>
                  </a:lnTo>
                  <a:lnTo>
                    <a:pt x="784" y="575"/>
                  </a:lnTo>
                  <a:lnTo>
                    <a:pt x="785" y="570"/>
                  </a:lnTo>
                  <a:lnTo>
                    <a:pt x="786" y="565"/>
                  </a:lnTo>
                  <a:lnTo>
                    <a:pt x="788" y="561"/>
                  </a:lnTo>
                  <a:lnTo>
                    <a:pt x="791" y="557"/>
                  </a:lnTo>
                  <a:lnTo>
                    <a:pt x="1117" y="169"/>
                  </a:lnTo>
                  <a:lnTo>
                    <a:pt x="1117" y="169"/>
                  </a:lnTo>
                  <a:lnTo>
                    <a:pt x="1121" y="165"/>
                  </a:lnTo>
                  <a:lnTo>
                    <a:pt x="1126" y="162"/>
                  </a:lnTo>
                  <a:lnTo>
                    <a:pt x="1132" y="160"/>
                  </a:lnTo>
                  <a:lnTo>
                    <a:pt x="1137" y="158"/>
                  </a:lnTo>
                  <a:lnTo>
                    <a:pt x="1143" y="158"/>
                  </a:lnTo>
                  <a:lnTo>
                    <a:pt x="1150" y="158"/>
                  </a:lnTo>
                  <a:lnTo>
                    <a:pt x="1155" y="159"/>
                  </a:lnTo>
                  <a:lnTo>
                    <a:pt x="1161" y="161"/>
                  </a:lnTo>
                  <a:lnTo>
                    <a:pt x="1166" y="164"/>
                  </a:lnTo>
                  <a:lnTo>
                    <a:pt x="1170" y="167"/>
                  </a:lnTo>
                  <a:lnTo>
                    <a:pt x="1174" y="171"/>
                  </a:lnTo>
                  <a:lnTo>
                    <a:pt x="1177" y="176"/>
                  </a:lnTo>
                  <a:lnTo>
                    <a:pt x="1179" y="182"/>
                  </a:lnTo>
                  <a:lnTo>
                    <a:pt x="1180" y="188"/>
                  </a:lnTo>
                  <a:lnTo>
                    <a:pt x="1179" y="194"/>
                  </a:lnTo>
                  <a:lnTo>
                    <a:pt x="1177" y="201"/>
                  </a:lnTo>
                  <a:lnTo>
                    <a:pt x="1087" y="436"/>
                  </a:lnTo>
                  <a:lnTo>
                    <a:pt x="1213" y="436"/>
                  </a:lnTo>
                  <a:lnTo>
                    <a:pt x="1213" y="436"/>
                  </a:lnTo>
                  <a:lnTo>
                    <a:pt x="1220" y="437"/>
                  </a:lnTo>
                  <a:lnTo>
                    <a:pt x="1225" y="438"/>
                  </a:lnTo>
                  <a:lnTo>
                    <a:pt x="1230" y="440"/>
                  </a:lnTo>
                  <a:lnTo>
                    <a:pt x="1234" y="442"/>
                  </a:lnTo>
                  <a:lnTo>
                    <a:pt x="1238" y="445"/>
                  </a:lnTo>
                  <a:lnTo>
                    <a:pt x="1241" y="448"/>
                  </a:lnTo>
                  <a:lnTo>
                    <a:pt x="1244" y="452"/>
                  </a:lnTo>
                  <a:lnTo>
                    <a:pt x="1246" y="456"/>
                  </a:lnTo>
                  <a:lnTo>
                    <a:pt x="1248" y="466"/>
                  </a:lnTo>
                  <a:lnTo>
                    <a:pt x="1248" y="474"/>
                  </a:lnTo>
                  <a:lnTo>
                    <a:pt x="1246" y="483"/>
                  </a:lnTo>
                  <a:lnTo>
                    <a:pt x="1244" y="487"/>
                  </a:lnTo>
                  <a:lnTo>
                    <a:pt x="1241" y="490"/>
                  </a:lnTo>
                  <a:lnTo>
                    <a:pt x="916" y="878"/>
                  </a:lnTo>
                  <a:lnTo>
                    <a:pt x="916" y="878"/>
                  </a:lnTo>
                  <a:lnTo>
                    <a:pt x="911" y="884"/>
                  </a:lnTo>
                  <a:lnTo>
                    <a:pt x="906" y="887"/>
                  </a:lnTo>
                  <a:lnTo>
                    <a:pt x="900" y="889"/>
                  </a:lnTo>
                  <a:lnTo>
                    <a:pt x="894" y="891"/>
                  </a:lnTo>
                  <a:lnTo>
                    <a:pt x="888" y="891"/>
                  </a:lnTo>
                  <a:lnTo>
                    <a:pt x="883" y="891"/>
                  </a:lnTo>
                  <a:lnTo>
                    <a:pt x="877" y="890"/>
                  </a:lnTo>
                  <a:lnTo>
                    <a:pt x="872" y="888"/>
                  </a:lnTo>
                  <a:lnTo>
                    <a:pt x="866" y="885"/>
                  </a:lnTo>
                  <a:lnTo>
                    <a:pt x="861" y="881"/>
                  </a:lnTo>
                  <a:lnTo>
                    <a:pt x="858" y="876"/>
                  </a:lnTo>
                  <a:lnTo>
                    <a:pt x="855" y="872"/>
                  </a:lnTo>
                  <a:lnTo>
                    <a:pt x="853" y="866"/>
                  </a:lnTo>
                  <a:lnTo>
                    <a:pt x="852" y="860"/>
                  </a:lnTo>
                  <a:lnTo>
                    <a:pt x="853" y="854"/>
                  </a:lnTo>
                  <a:lnTo>
                    <a:pt x="855" y="846"/>
                  </a:lnTo>
                  <a:lnTo>
                    <a:pt x="855" y="846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464239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635895"/>
            <a:ext cx="4979184" cy="1798544"/>
          </a:xfrm>
        </p:spPr>
        <p:txBody>
          <a:bodyPr wrap="square">
            <a:spAutoFit/>
          </a:bodyPr>
          <a:lstStyle>
            <a:lvl1pPr marL="0" indent="0">
              <a:spcBef>
                <a:spcPts val="2941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353" b="0">
                <a:solidFill>
                  <a:schemeClr val="tx2"/>
                </a:solidFill>
                <a:latin typeface="+mn-lt"/>
              </a:defRPr>
            </a:lvl1pPr>
            <a:lvl2pPr marL="0" indent="0">
              <a:buFont typeface="Wingdings" panose="05000000000000000000" pitchFamily="2" charset="2"/>
              <a:buNone/>
              <a:defRPr sz="1765" b="0"/>
            </a:lvl2pPr>
            <a:lvl3pPr marL="0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765" b="1">
                <a:solidFill>
                  <a:schemeClr val="tx2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 sz="1765" b="0"/>
            </a:lvl4pPr>
            <a:lvl5pPr marL="0" indent="0">
              <a:buFont typeface="Wingdings" panose="05000000000000000000" pitchFamily="2" charset="2"/>
              <a:buNone/>
              <a:tabLst/>
              <a:defRPr sz="1765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4253CE-7AEE-493D-AE4B-BED633D2BB99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1183" y="6571858"/>
            <a:chExt cx="12436475" cy="3802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7B23A9-5417-45B1-8F9F-A9F55A1F4EB0}"/>
                </a:ext>
              </a:extLst>
            </p:cNvPr>
            <p:cNvGrpSpPr/>
            <p:nvPr userDrawn="1"/>
          </p:nvGrpSpPr>
          <p:grpSpPr>
            <a:xfrm>
              <a:off x="1183" y="6571858"/>
              <a:ext cx="12436475" cy="380244"/>
              <a:chOff x="0" y="6537325"/>
              <a:chExt cx="12436475" cy="380244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5BA7F0-2EBC-4CF1-92C6-7D6289E5E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37325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B9A98E3-1987-43CE-AF9C-FC6B2F6D0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917569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B6CC5E-1AD0-4E46-90A3-B045EC763042}"/>
                </a:ext>
              </a:extLst>
            </p:cNvPr>
            <p:cNvSpPr/>
            <p:nvPr userDrawn="1"/>
          </p:nvSpPr>
          <p:spPr bwMode="auto">
            <a:xfrm>
              <a:off x="2334989" y="6595810"/>
              <a:ext cx="1390124" cy="3416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49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SOLUTIONS</a:t>
              </a:r>
              <a:endParaRPr lang="en-US" sz="1568" spc="49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AB2B50-8D6D-4A65-A745-C15B38E06096}"/>
                </a:ext>
              </a:extLst>
            </p:cNvPr>
            <p:cNvSpPr/>
            <p:nvPr/>
          </p:nvSpPr>
          <p:spPr bwMode="auto">
            <a:xfrm>
              <a:off x="4772812" y="6617718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6203A9-F26A-49B3-9926-B80AF25F0A2A}"/>
                </a:ext>
              </a:extLst>
            </p:cNvPr>
            <p:cNvGrpSpPr/>
            <p:nvPr userDrawn="1"/>
          </p:nvGrpSpPr>
          <p:grpSpPr>
            <a:xfrm>
              <a:off x="7883648" y="6617718"/>
              <a:ext cx="1122080" cy="286232"/>
              <a:chOff x="7883648" y="6617718"/>
              <a:chExt cx="1122080" cy="2862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BBD1E1-31A6-4EA3-8420-B5FE7BD38584}"/>
                  </a:ext>
                </a:extLst>
              </p:cNvPr>
              <p:cNvSpPr/>
              <p:nvPr/>
            </p:nvSpPr>
            <p:spPr bwMode="auto">
              <a:xfrm>
                <a:off x="8114458" y="6617718"/>
                <a:ext cx="891270" cy="286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ACTIONS</a:t>
                </a:r>
              </a:p>
            </p:txBody>
          </p:sp>
          <p:sp>
            <p:nvSpPr>
              <p:cNvPr id="32" name="arrow">
                <a:extLst>
                  <a:ext uri="{FF2B5EF4-FFF2-40B4-BE49-F238E27FC236}">
                    <a16:creationId xmlns:a16="http://schemas.microsoft.com/office/drawing/2014/main" id="{4A0F9E73-3013-4E44-A352-E93B13FE5F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883648" y="6669394"/>
                <a:ext cx="198188" cy="182880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6ACA88-80DB-4E17-BB92-8F0CC5357936}"/>
                </a:ext>
              </a:extLst>
            </p:cNvPr>
            <p:cNvGrpSpPr/>
            <p:nvPr userDrawn="1"/>
          </p:nvGrpSpPr>
          <p:grpSpPr>
            <a:xfrm>
              <a:off x="6160431" y="6616830"/>
              <a:ext cx="1168974" cy="288007"/>
              <a:chOff x="6160431" y="6616830"/>
              <a:chExt cx="1168974" cy="28800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87931C-C0CE-4F16-9C00-4D0B929B02ED}"/>
                  </a:ext>
                </a:extLst>
              </p:cNvPr>
              <p:cNvSpPr/>
              <p:nvPr/>
            </p:nvSpPr>
            <p:spPr bwMode="auto">
              <a:xfrm>
                <a:off x="6387625" y="6616830"/>
                <a:ext cx="941780" cy="288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INSIGHTS</a:t>
                </a:r>
              </a:p>
            </p:txBody>
          </p:sp>
          <p:sp>
            <p:nvSpPr>
              <p:cNvPr id="35" name="magnify">
                <a:extLst>
                  <a:ext uri="{FF2B5EF4-FFF2-40B4-BE49-F238E27FC236}">
                    <a16:creationId xmlns:a16="http://schemas.microsoft.com/office/drawing/2014/main" id="{6942164E-C2BC-4ABF-980F-A3495DBA29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786292" flipH="1">
                <a:off x="6160431" y="6669524"/>
                <a:ext cx="186179" cy="18262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F58D81-CF6A-4905-B841-1C15F1937319}"/>
                </a:ext>
              </a:extLst>
            </p:cNvPr>
            <p:cNvCxnSpPr/>
            <p:nvPr userDrawn="1"/>
          </p:nvCxnSpPr>
          <p:spPr>
            <a:xfrm>
              <a:off x="5761038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5A335D-A8AB-4706-AFDF-D7610B51FB10}"/>
                </a:ext>
              </a:extLst>
            </p:cNvPr>
            <p:cNvCxnSpPr/>
            <p:nvPr userDrawn="1"/>
          </p:nvCxnSpPr>
          <p:spPr>
            <a:xfrm>
              <a:off x="7592102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6B6F30-2DA9-4210-B8F6-09C095E7B710}"/>
              </a:ext>
            </a:extLst>
          </p:cNvPr>
          <p:cNvGrpSpPr/>
          <p:nvPr userDrawn="1"/>
        </p:nvGrpSpPr>
        <p:grpSpPr>
          <a:xfrm>
            <a:off x="4348976" y="6562986"/>
            <a:ext cx="264019" cy="199029"/>
            <a:chOff x="14466543" y="3803109"/>
            <a:chExt cx="499020" cy="376126"/>
          </a:xfrm>
          <a:noFill/>
        </p:grpSpPr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63DBEC80-4A80-41C6-96F6-761017A9A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821" y="3803109"/>
              <a:ext cx="149599" cy="71595"/>
            </a:xfrm>
            <a:custGeom>
              <a:avLst/>
              <a:gdLst>
                <a:gd name="T0" fmla="*/ 408 w 560"/>
                <a:gd name="T1" fmla="*/ 187 h 265"/>
                <a:gd name="T2" fmla="*/ 523 w 560"/>
                <a:gd name="T3" fmla="*/ 187 h 265"/>
                <a:gd name="T4" fmla="*/ 523 w 560"/>
                <a:gd name="T5" fmla="*/ 187 h 265"/>
                <a:gd name="T6" fmla="*/ 530 w 560"/>
                <a:gd name="T7" fmla="*/ 187 h 265"/>
                <a:gd name="T8" fmla="*/ 537 w 560"/>
                <a:gd name="T9" fmla="*/ 185 h 265"/>
                <a:gd name="T10" fmla="*/ 544 w 560"/>
                <a:gd name="T11" fmla="*/ 181 h 265"/>
                <a:gd name="T12" fmla="*/ 550 w 560"/>
                <a:gd name="T13" fmla="*/ 177 h 265"/>
                <a:gd name="T14" fmla="*/ 554 w 560"/>
                <a:gd name="T15" fmla="*/ 172 h 265"/>
                <a:gd name="T16" fmla="*/ 557 w 560"/>
                <a:gd name="T17" fmla="*/ 164 h 265"/>
                <a:gd name="T18" fmla="*/ 559 w 560"/>
                <a:gd name="T19" fmla="*/ 158 h 265"/>
                <a:gd name="T20" fmla="*/ 560 w 560"/>
                <a:gd name="T21" fmla="*/ 150 h 265"/>
                <a:gd name="T22" fmla="*/ 560 w 560"/>
                <a:gd name="T23" fmla="*/ 37 h 265"/>
                <a:gd name="T24" fmla="*/ 560 w 560"/>
                <a:gd name="T25" fmla="*/ 37 h 265"/>
                <a:gd name="T26" fmla="*/ 559 w 560"/>
                <a:gd name="T27" fmla="*/ 29 h 265"/>
                <a:gd name="T28" fmla="*/ 557 w 560"/>
                <a:gd name="T29" fmla="*/ 22 h 265"/>
                <a:gd name="T30" fmla="*/ 554 w 560"/>
                <a:gd name="T31" fmla="*/ 15 h 265"/>
                <a:gd name="T32" fmla="*/ 550 w 560"/>
                <a:gd name="T33" fmla="*/ 10 h 265"/>
                <a:gd name="T34" fmla="*/ 544 w 560"/>
                <a:gd name="T35" fmla="*/ 6 h 265"/>
                <a:gd name="T36" fmla="*/ 537 w 560"/>
                <a:gd name="T37" fmla="*/ 2 h 265"/>
                <a:gd name="T38" fmla="*/ 530 w 560"/>
                <a:gd name="T39" fmla="*/ 0 h 265"/>
                <a:gd name="T40" fmla="*/ 523 w 560"/>
                <a:gd name="T41" fmla="*/ 0 h 265"/>
                <a:gd name="T42" fmla="*/ 37 w 560"/>
                <a:gd name="T43" fmla="*/ 0 h 265"/>
                <a:gd name="T44" fmla="*/ 37 w 560"/>
                <a:gd name="T45" fmla="*/ 0 h 265"/>
                <a:gd name="T46" fmla="*/ 30 w 560"/>
                <a:gd name="T47" fmla="*/ 0 h 265"/>
                <a:gd name="T48" fmla="*/ 23 w 560"/>
                <a:gd name="T49" fmla="*/ 2 h 265"/>
                <a:gd name="T50" fmla="*/ 17 w 560"/>
                <a:gd name="T51" fmla="*/ 6 h 265"/>
                <a:gd name="T52" fmla="*/ 12 w 560"/>
                <a:gd name="T53" fmla="*/ 10 h 265"/>
                <a:gd name="T54" fmla="*/ 6 w 560"/>
                <a:gd name="T55" fmla="*/ 15 h 265"/>
                <a:gd name="T56" fmla="*/ 3 w 560"/>
                <a:gd name="T57" fmla="*/ 22 h 265"/>
                <a:gd name="T58" fmla="*/ 1 w 560"/>
                <a:gd name="T59" fmla="*/ 29 h 265"/>
                <a:gd name="T60" fmla="*/ 0 w 560"/>
                <a:gd name="T61" fmla="*/ 37 h 265"/>
                <a:gd name="T62" fmla="*/ 0 w 560"/>
                <a:gd name="T63" fmla="*/ 150 h 265"/>
                <a:gd name="T64" fmla="*/ 0 w 560"/>
                <a:gd name="T65" fmla="*/ 150 h 265"/>
                <a:gd name="T66" fmla="*/ 1 w 560"/>
                <a:gd name="T67" fmla="*/ 158 h 265"/>
                <a:gd name="T68" fmla="*/ 3 w 560"/>
                <a:gd name="T69" fmla="*/ 164 h 265"/>
                <a:gd name="T70" fmla="*/ 6 w 560"/>
                <a:gd name="T71" fmla="*/ 172 h 265"/>
                <a:gd name="T72" fmla="*/ 12 w 560"/>
                <a:gd name="T73" fmla="*/ 177 h 265"/>
                <a:gd name="T74" fmla="*/ 17 w 560"/>
                <a:gd name="T75" fmla="*/ 181 h 265"/>
                <a:gd name="T76" fmla="*/ 23 w 560"/>
                <a:gd name="T77" fmla="*/ 185 h 265"/>
                <a:gd name="T78" fmla="*/ 30 w 560"/>
                <a:gd name="T79" fmla="*/ 187 h 265"/>
                <a:gd name="T80" fmla="*/ 37 w 560"/>
                <a:gd name="T81" fmla="*/ 187 h 265"/>
                <a:gd name="T82" fmla="*/ 153 w 560"/>
                <a:gd name="T83" fmla="*/ 187 h 265"/>
                <a:gd name="T84" fmla="*/ 153 w 560"/>
                <a:gd name="T85" fmla="*/ 265 h 265"/>
                <a:gd name="T86" fmla="*/ 408 w 560"/>
                <a:gd name="T87" fmla="*/ 265 h 265"/>
                <a:gd name="T88" fmla="*/ 408 w 560"/>
                <a:gd name="T89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0" h="265">
                  <a:moveTo>
                    <a:pt x="408" y="187"/>
                  </a:moveTo>
                  <a:lnTo>
                    <a:pt x="523" y="187"/>
                  </a:lnTo>
                  <a:lnTo>
                    <a:pt x="523" y="187"/>
                  </a:lnTo>
                  <a:lnTo>
                    <a:pt x="530" y="187"/>
                  </a:lnTo>
                  <a:lnTo>
                    <a:pt x="537" y="185"/>
                  </a:lnTo>
                  <a:lnTo>
                    <a:pt x="544" y="181"/>
                  </a:lnTo>
                  <a:lnTo>
                    <a:pt x="550" y="177"/>
                  </a:lnTo>
                  <a:lnTo>
                    <a:pt x="554" y="172"/>
                  </a:lnTo>
                  <a:lnTo>
                    <a:pt x="557" y="164"/>
                  </a:lnTo>
                  <a:lnTo>
                    <a:pt x="559" y="158"/>
                  </a:lnTo>
                  <a:lnTo>
                    <a:pt x="560" y="150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59" y="29"/>
                  </a:lnTo>
                  <a:lnTo>
                    <a:pt x="557" y="22"/>
                  </a:lnTo>
                  <a:lnTo>
                    <a:pt x="554" y="15"/>
                  </a:lnTo>
                  <a:lnTo>
                    <a:pt x="550" y="10"/>
                  </a:lnTo>
                  <a:lnTo>
                    <a:pt x="544" y="6"/>
                  </a:lnTo>
                  <a:lnTo>
                    <a:pt x="537" y="2"/>
                  </a:lnTo>
                  <a:lnTo>
                    <a:pt x="530" y="0"/>
                  </a:lnTo>
                  <a:lnTo>
                    <a:pt x="52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6"/>
                  </a:lnTo>
                  <a:lnTo>
                    <a:pt x="12" y="10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8"/>
                  </a:lnTo>
                  <a:lnTo>
                    <a:pt x="3" y="164"/>
                  </a:lnTo>
                  <a:lnTo>
                    <a:pt x="6" y="172"/>
                  </a:lnTo>
                  <a:lnTo>
                    <a:pt x="12" y="177"/>
                  </a:lnTo>
                  <a:lnTo>
                    <a:pt x="17" y="181"/>
                  </a:lnTo>
                  <a:lnTo>
                    <a:pt x="23" y="185"/>
                  </a:lnTo>
                  <a:lnTo>
                    <a:pt x="30" y="187"/>
                  </a:lnTo>
                  <a:lnTo>
                    <a:pt x="37" y="187"/>
                  </a:lnTo>
                  <a:lnTo>
                    <a:pt x="153" y="187"/>
                  </a:lnTo>
                  <a:lnTo>
                    <a:pt x="153" y="265"/>
                  </a:lnTo>
                  <a:lnTo>
                    <a:pt x="408" y="265"/>
                  </a:lnTo>
                  <a:lnTo>
                    <a:pt x="408" y="18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21D2B8FE-E02C-42C3-B377-11C82AC3FC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6548" y="3895020"/>
              <a:ext cx="499020" cy="284240"/>
            </a:xfrm>
            <a:custGeom>
              <a:avLst/>
              <a:gdLst>
                <a:gd name="T0" fmla="*/ 1674 w 1868"/>
                <a:gd name="T1" fmla="*/ 147 h 1065"/>
                <a:gd name="T2" fmla="*/ 1651 w 1868"/>
                <a:gd name="T3" fmla="*/ 162 h 1065"/>
                <a:gd name="T4" fmla="*/ 1645 w 1868"/>
                <a:gd name="T5" fmla="*/ 312 h 1065"/>
                <a:gd name="T6" fmla="*/ 1546 w 1868"/>
                <a:gd name="T7" fmla="*/ 30 h 1065"/>
                <a:gd name="T8" fmla="*/ 1530 w 1868"/>
                <a:gd name="T9" fmla="*/ 7 h 1065"/>
                <a:gd name="T10" fmla="*/ 701 w 1868"/>
                <a:gd name="T11" fmla="*/ 0 h 1065"/>
                <a:gd name="T12" fmla="*/ 678 w 1868"/>
                <a:gd name="T13" fmla="*/ 8 h 1065"/>
                <a:gd name="T14" fmla="*/ 320 w 1868"/>
                <a:gd name="T15" fmla="*/ 210 h 1065"/>
                <a:gd name="T16" fmla="*/ 294 w 1868"/>
                <a:gd name="T17" fmla="*/ 221 h 1065"/>
                <a:gd name="T18" fmla="*/ 284 w 1868"/>
                <a:gd name="T19" fmla="*/ 247 h 1065"/>
                <a:gd name="T20" fmla="*/ 187 w 1868"/>
                <a:gd name="T21" fmla="*/ 288 h 1065"/>
                <a:gd name="T22" fmla="*/ 176 w 1868"/>
                <a:gd name="T23" fmla="*/ 262 h 1065"/>
                <a:gd name="T24" fmla="*/ 150 w 1868"/>
                <a:gd name="T25" fmla="*/ 252 h 1065"/>
                <a:gd name="T26" fmla="*/ 22 w 1868"/>
                <a:gd name="T27" fmla="*/ 254 h 1065"/>
                <a:gd name="T28" fmla="*/ 2 w 1868"/>
                <a:gd name="T29" fmla="*/ 273 h 1065"/>
                <a:gd name="T30" fmla="*/ 0 w 1868"/>
                <a:gd name="T31" fmla="*/ 776 h 1065"/>
                <a:gd name="T32" fmla="*/ 10 w 1868"/>
                <a:gd name="T33" fmla="*/ 802 h 1065"/>
                <a:gd name="T34" fmla="*/ 37 w 1868"/>
                <a:gd name="T35" fmla="*/ 814 h 1065"/>
                <a:gd name="T36" fmla="*/ 164 w 1868"/>
                <a:gd name="T37" fmla="*/ 810 h 1065"/>
                <a:gd name="T38" fmla="*/ 184 w 1868"/>
                <a:gd name="T39" fmla="*/ 791 h 1065"/>
                <a:gd name="T40" fmla="*/ 284 w 1868"/>
                <a:gd name="T41" fmla="*/ 660 h 1065"/>
                <a:gd name="T42" fmla="*/ 286 w 1868"/>
                <a:gd name="T43" fmla="*/ 832 h 1065"/>
                <a:gd name="T44" fmla="*/ 306 w 1868"/>
                <a:gd name="T45" fmla="*/ 852 h 1065"/>
                <a:gd name="T46" fmla="*/ 672 w 1868"/>
                <a:gd name="T47" fmla="*/ 1051 h 1065"/>
                <a:gd name="T48" fmla="*/ 693 w 1868"/>
                <a:gd name="T49" fmla="*/ 1064 h 1065"/>
                <a:gd name="T50" fmla="*/ 1262 w 1868"/>
                <a:gd name="T51" fmla="*/ 1064 h 1065"/>
                <a:gd name="T52" fmla="*/ 1537 w 1868"/>
                <a:gd name="T53" fmla="*/ 783 h 1065"/>
                <a:gd name="T54" fmla="*/ 1546 w 1868"/>
                <a:gd name="T55" fmla="*/ 764 h 1065"/>
                <a:gd name="T56" fmla="*/ 1645 w 1868"/>
                <a:gd name="T57" fmla="*/ 803 h 1065"/>
                <a:gd name="T58" fmla="*/ 1651 w 1868"/>
                <a:gd name="T59" fmla="*/ 825 h 1065"/>
                <a:gd name="T60" fmla="*/ 1674 w 1868"/>
                <a:gd name="T61" fmla="*/ 840 h 1065"/>
                <a:gd name="T62" fmla="*/ 1838 w 1868"/>
                <a:gd name="T63" fmla="*/ 840 h 1065"/>
                <a:gd name="T64" fmla="*/ 1862 w 1868"/>
                <a:gd name="T65" fmla="*/ 825 h 1065"/>
                <a:gd name="T66" fmla="*/ 1868 w 1868"/>
                <a:gd name="T67" fmla="*/ 183 h 1065"/>
                <a:gd name="T68" fmla="*/ 1862 w 1868"/>
                <a:gd name="T69" fmla="*/ 162 h 1065"/>
                <a:gd name="T70" fmla="*/ 1838 w 1868"/>
                <a:gd name="T71" fmla="*/ 147 h 1065"/>
                <a:gd name="T72" fmla="*/ 946 w 1868"/>
                <a:gd name="T73" fmla="*/ 611 h 1065"/>
                <a:gd name="T74" fmla="*/ 808 w 1868"/>
                <a:gd name="T75" fmla="*/ 609 h 1065"/>
                <a:gd name="T76" fmla="*/ 791 w 1868"/>
                <a:gd name="T77" fmla="*/ 599 h 1065"/>
                <a:gd name="T78" fmla="*/ 784 w 1868"/>
                <a:gd name="T79" fmla="*/ 579 h 1065"/>
                <a:gd name="T80" fmla="*/ 788 w 1868"/>
                <a:gd name="T81" fmla="*/ 561 h 1065"/>
                <a:gd name="T82" fmla="*/ 1121 w 1868"/>
                <a:gd name="T83" fmla="*/ 165 h 1065"/>
                <a:gd name="T84" fmla="*/ 1143 w 1868"/>
                <a:gd name="T85" fmla="*/ 158 h 1065"/>
                <a:gd name="T86" fmla="*/ 1166 w 1868"/>
                <a:gd name="T87" fmla="*/ 164 h 1065"/>
                <a:gd name="T88" fmla="*/ 1179 w 1868"/>
                <a:gd name="T89" fmla="*/ 182 h 1065"/>
                <a:gd name="T90" fmla="*/ 1087 w 1868"/>
                <a:gd name="T91" fmla="*/ 436 h 1065"/>
                <a:gd name="T92" fmla="*/ 1225 w 1868"/>
                <a:gd name="T93" fmla="*/ 438 h 1065"/>
                <a:gd name="T94" fmla="*/ 1241 w 1868"/>
                <a:gd name="T95" fmla="*/ 448 h 1065"/>
                <a:gd name="T96" fmla="*/ 1248 w 1868"/>
                <a:gd name="T97" fmla="*/ 474 h 1065"/>
                <a:gd name="T98" fmla="*/ 916 w 1868"/>
                <a:gd name="T99" fmla="*/ 878 h 1065"/>
                <a:gd name="T100" fmla="*/ 900 w 1868"/>
                <a:gd name="T101" fmla="*/ 889 h 1065"/>
                <a:gd name="T102" fmla="*/ 877 w 1868"/>
                <a:gd name="T103" fmla="*/ 890 h 1065"/>
                <a:gd name="T104" fmla="*/ 858 w 1868"/>
                <a:gd name="T105" fmla="*/ 876 h 1065"/>
                <a:gd name="T106" fmla="*/ 853 w 1868"/>
                <a:gd name="T107" fmla="*/ 854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8" h="1065">
                  <a:moveTo>
                    <a:pt x="1831" y="146"/>
                  </a:moveTo>
                  <a:lnTo>
                    <a:pt x="1682" y="146"/>
                  </a:lnTo>
                  <a:lnTo>
                    <a:pt x="1682" y="146"/>
                  </a:lnTo>
                  <a:lnTo>
                    <a:pt x="1674" y="147"/>
                  </a:lnTo>
                  <a:lnTo>
                    <a:pt x="1667" y="149"/>
                  </a:lnTo>
                  <a:lnTo>
                    <a:pt x="1661" y="152"/>
                  </a:lnTo>
                  <a:lnTo>
                    <a:pt x="1656" y="157"/>
                  </a:lnTo>
                  <a:lnTo>
                    <a:pt x="1651" y="162"/>
                  </a:lnTo>
                  <a:lnTo>
                    <a:pt x="1648" y="168"/>
                  </a:lnTo>
                  <a:lnTo>
                    <a:pt x="1646" y="175"/>
                  </a:lnTo>
                  <a:lnTo>
                    <a:pt x="1645" y="183"/>
                  </a:lnTo>
                  <a:lnTo>
                    <a:pt x="1645" y="312"/>
                  </a:lnTo>
                  <a:lnTo>
                    <a:pt x="1547" y="312"/>
                  </a:lnTo>
                  <a:lnTo>
                    <a:pt x="1547" y="37"/>
                  </a:lnTo>
                  <a:lnTo>
                    <a:pt x="1547" y="37"/>
                  </a:lnTo>
                  <a:lnTo>
                    <a:pt x="1546" y="30"/>
                  </a:lnTo>
                  <a:lnTo>
                    <a:pt x="1544" y="23"/>
                  </a:lnTo>
                  <a:lnTo>
                    <a:pt x="1541" y="17"/>
                  </a:lnTo>
                  <a:lnTo>
                    <a:pt x="1536" y="11"/>
                  </a:lnTo>
                  <a:lnTo>
                    <a:pt x="1530" y="7"/>
                  </a:lnTo>
                  <a:lnTo>
                    <a:pt x="1524" y="3"/>
                  </a:lnTo>
                  <a:lnTo>
                    <a:pt x="1517" y="1"/>
                  </a:lnTo>
                  <a:lnTo>
                    <a:pt x="1510" y="0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693" y="1"/>
                  </a:lnTo>
                  <a:lnTo>
                    <a:pt x="685" y="3"/>
                  </a:lnTo>
                  <a:lnTo>
                    <a:pt x="678" y="8"/>
                  </a:lnTo>
                  <a:lnTo>
                    <a:pt x="672" y="14"/>
                  </a:lnTo>
                  <a:lnTo>
                    <a:pt x="505" y="210"/>
                  </a:lnTo>
                  <a:lnTo>
                    <a:pt x="320" y="210"/>
                  </a:lnTo>
                  <a:lnTo>
                    <a:pt x="320" y="210"/>
                  </a:lnTo>
                  <a:lnTo>
                    <a:pt x="313" y="210"/>
                  </a:lnTo>
                  <a:lnTo>
                    <a:pt x="306" y="213"/>
                  </a:lnTo>
                  <a:lnTo>
                    <a:pt x="299" y="217"/>
                  </a:lnTo>
                  <a:lnTo>
                    <a:pt x="294" y="221"/>
                  </a:lnTo>
                  <a:lnTo>
                    <a:pt x="290" y="227"/>
                  </a:lnTo>
                  <a:lnTo>
                    <a:pt x="286" y="233"/>
                  </a:lnTo>
                  <a:lnTo>
                    <a:pt x="284" y="239"/>
                  </a:lnTo>
                  <a:lnTo>
                    <a:pt x="284" y="247"/>
                  </a:lnTo>
                  <a:lnTo>
                    <a:pt x="284" y="404"/>
                  </a:lnTo>
                  <a:lnTo>
                    <a:pt x="187" y="404"/>
                  </a:lnTo>
                  <a:lnTo>
                    <a:pt x="187" y="288"/>
                  </a:lnTo>
                  <a:lnTo>
                    <a:pt x="187" y="288"/>
                  </a:lnTo>
                  <a:lnTo>
                    <a:pt x="186" y="280"/>
                  </a:lnTo>
                  <a:lnTo>
                    <a:pt x="184" y="273"/>
                  </a:lnTo>
                  <a:lnTo>
                    <a:pt x="181" y="267"/>
                  </a:lnTo>
                  <a:lnTo>
                    <a:pt x="176" y="262"/>
                  </a:lnTo>
                  <a:lnTo>
                    <a:pt x="171" y="258"/>
                  </a:lnTo>
                  <a:lnTo>
                    <a:pt x="164" y="254"/>
                  </a:lnTo>
                  <a:lnTo>
                    <a:pt x="157" y="252"/>
                  </a:lnTo>
                  <a:lnTo>
                    <a:pt x="150" y="252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29" y="252"/>
                  </a:lnTo>
                  <a:lnTo>
                    <a:pt x="22" y="254"/>
                  </a:lnTo>
                  <a:lnTo>
                    <a:pt x="15" y="258"/>
                  </a:lnTo>
                  <a:lnTo>
                    <a:pt x="10" y="262"/>
                  </a:lnTo>
                  <a:lnTo>
                    <a:pt x="6" y="267"/>
                  </a:lnTo>
                  <a:lnTo>
                    <a:pt x="2" y="273"/>
                  </a:lnTo>
                  <a:lnTo>
                    <a:pt x="0" y="280"/>
                  </a:lnTo>
                  <a:lnTo>
                    <a:pt x="0" y="288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84"/>
                  </a:lnTo>
                  <a:lnTo>
                    <a:pt x="2" y="791"/>
                  </a:lnTo>
                  <a:lnTo>
                    <a:pt x="6" y="797"/>
                  </a:lnTo>
                  <a:lnTo>
                    <a:pt x="10" y="802"/>
                  </a:lnTo>
                  <a:lnTo>
                    <a:pt x="15" y="807"/>
                  </a:lnTo>
                  <a:lnTo>
                    <a:pt x="22" y="810"/>
                  </a:lnTo>
                  <a:lnTo>
                    <a:pt x="29" y="812"/>
                  </a:lnTo>
                  <a:lnTo>
                    <a:pt x="37" y="814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7" y="812"/>
                  </a:lnTo>
                  <a:lnTo>
                    <a:pt x="164" y="810"/>
                  </a:lnTo>
                  <a:lnTo>
                    <a:pt x="171" y="807"/>
                  </a:lnTo>
                  <a:lnTo>
                    <a:pt x="176" y="802"/>
                  </a:lnTo>
                  <a:lnTo>
                    <a:pt x="181" y="797"/>
                  </a:lnTo>
                  <a:lnTo>
                    <a:pt x="184" y="791"/>
                  </a:lnTo>
                  <a:lnTo>
                    <a:pt x="186" y="784"/>
                  </a:lnTo>
                  <a:lnTo>
                    <a:pt x="187" y="776"/>
                  </a:lnTo>
                  <a:lnTo>
                    <a:pt x="187" y="660"/>
                  </a:lnTo>
                  <a:lnTo>
                    <a:pt x="284" y="660"/>
                  </a:lnTo>
                  <a:lnTo>
                    <a:pt x="284" y="818"/>
                  </a:lnTo>
                  <a:lnTo>
                    <a:pt x="284" y="818"/>
                  </a:lnTo>
                  <a:lnTo>
                    <a:pt x="284" y="825"/>
                  </a:lnTo>
                  <a:lnTo>
                    <a:pt x="286" y="832"/>
                  </a:lnTo>
                  <a:lnTo>
                    <a:pt x="290" y="838"/>
                  </a:lnTo>
                  <a:lnTo>
                    <a:pt x="294" y="843"/>
                  </a:lnTo>
                  <a:lnTo>
                    <a:pt x="299" y="849"/>
                  </a:lnTo>
                  <a:lnTo>
                    <a:pt x="306" y="852"/>
                  </a:lnTo>
                  <a:lnTo>
                    <a:pt x="313" y="854"/>
                  </a:lnTo>
                  <a:lnTo>
                    <a:pt x="320" y="855"/>
                  </a:lnTo>
                  <a:lnTo>
                    <a:pt x="505" y="855"/>
                  </a:lnTo>
                  <a:lnTo>
                    <a:pt x="672" y="1051"/>
                  </a:lnTo>
                  <a:lnTo>
                    <a:pt x="672" y="1051"/>
                  </a:lnTo>
                  <a:lnTo>
                    <a:pt x="678" y="1056"/>
                  </a:lnTo>
                  <a:lnTo>
                    <a:pt x="685" y="1061"/>
                  </a:lnTo>
                  <a:lnTo>
                    <a:pt x="693" y="1064"/>
                  </a:lnTo>
                  <a:lnTo>
                    <a:pt x="701" y="1065"/>
                  </a:lnTo>
                  <a:lnTo>
                    <a:pt x="1255" y="1065"/>
                  </a:lnTo>
                  <a:lnTo>
                    <a:pt x="1255" y="1065"/>
                  </a:lnTo>
                  <a:lnTo>
                    <a:pt x="1262" y="1064"/>
                  </a:lnTo>
                  <a:lnTo>
                    <a:pt x="1269" y="1062"/>
                  </a:lnTo>
                  <a:lnTo>
                    <a:pt x="1275" y="1057"/>
                  </a:lnTo>
                  <a:lnTo>
                    <a:pt x="1281" y="1052"/>
                  </a:lnTo>
                  <a:lnTo>
                    <a:pt x="1537" y="783"/>
                  </a:lnTo>
                  <a:lnTo>
                    <a:pt x="1537" y="783"/>
                  </a:lnTo>
                  <a:lnTo>
                    <a:pt x="1541" y="776"/>
                  </a:lnTo>
                  <a:lnTo>
                    <a:pt x="1544" y="770"/>
                  </a:lnTo>
                  <a:lnTo>
                    <a:pt x="1546" y="764"/>
                  </a:lnTo>
                  <a:lnTo>
                    <a:pt x="1547" y="757"/>
                  </a:lnTo>
                  <a:lnTo>
                    <a:pt x="1547" y="675"/>
                  </a:lnTo>
                  <a:lnTo>
                    <a:pt x="1645" y="675"/>
                  </a:lnTo>
                  <a:lnTo>
                    <a:pt x="1645" y="803"/>
                  </a:lnTo>
                  <a:lnTo>
                    <a:pt x="1645" y="803"/>
                  </a:lnTo>
                  <a:lnTo>
                    <a:pt x="1646" y="811"/>
                  </a:lnTo>
                  <a:lnTo>
                    <a:pt x="1648" y="818"/>
                  </a:lnTo>
                  <a:lnTo>
                    <a:pt x="1651" y="825"/>
                  </a:lnTo>
                  <a:lnTo>
                    <a:pt x="1656" y="830"/>
                  </a:lnTo>
                  <a:lnTo>
                    <a:pt x="1661" y="834"/>
                  </a:lnTo>
                  <a:lnTo>
                    <a:pt x="1667" y="838"/>
                  </a:lnTo>
                  <a:lnTo>
                    <a:pt x="1674" y="840"/>
                  </a:lnTo>
                  <a:lnTo>
                    <a:pt x="1682" y="840"/>
                  </a:lnTo>
                  <a:lnTo>
                    <a:pt x="1831" y="840"/>
                  </a:lnTo>
                  <a:lnTo>
                    <a:pt x="1831" y="840"/>
                  </a:lnTo>
                  <a:lnTo>
                    <a:pt x="1838" y="840"/>
                  </a:lnTo>
                  <a:lnTo>
                    <a:pt x="1845" y="838"/>
                  </a:lnTo>
                  <a:lnTo>
                    <a:pt x="1852" y="834"/>
                  </a:lnTo>
                  <a:lnTo>
                    <a:pt x="1858" y="830"/>
                  </a:lnTo>
                  <a:lnTo>
                    <a:pt x="1862" y="825"/>
                  </a:lnTo>
                  <a:lnTo>
                    <a:pt x="1865" y="818"/>
                  </a:lnTo>
                  <a:lnTo>
                    <a:pt x="1867" y="811"/>
                  </a:lnTo>
                  <a:lnTo>
                    <a:pt x="1868" y="803"/>
                  </a:lnTo>
                  <a:lnTo>
                    <a:pt x="1868" y="183"/>
                  </a:lnTo>
                  <a:lnTo>
                    <a:pt x="1868" y="183"/>
                  </a:lnTo>
                  <a:lnTo>
                    <a:pt x="1867" y="175"/>
                  </a:lnTo>
                  <a:lnTo>
                    <a:pt x="1865" y="168"/>
                  </a:lnTo>
                  <a:lnTo>
                    <a:pt x="1862" y="162"/>
                  </a:lnTo>
                  <a:lnTo>
                    <a:pt x="1858" y="157"/>
                  </a:lnTo>
                  <a:lnTo>
                    <a:pt x="1852" y="152"/>
                  </a:lnTo>
                  <a:lnTo>
                    <a:pt x="1845" y="149"/>
                  </a:lnTo>
                  <a:lnTo>
                    <a:pt x="1838" y="147"/>
                  </a:lnTo>
                  <a:lnTo>
                    <a:pt x="1831" y="146"/>
                  </a:lnTo>
                  <a:lnTo>
                    <a:pt x="1831" y="146"/>
                  </a:lnTo>
                  <a:close/>
                  <a:moveTo>
                    <a:pt x="855" y="846"/>
                  </a:moveTo>
                  <a:lnTo>
                    <a:pt x="946" y="611"/>
                  </a:lnTo>
                  <a:lnTo>
                    <a:pt x="819" y="611"/>
                  </a:lnTo>
                  <a:lnTo>
                    <a:pt x="819" y="611"/>
                  </a:lnTo>
                  <a:lnTo>
                    <a:pt x="813" y="610"/>
                  </a:lnTo>
                  <a:lnTo>
                    <a:pt x="808" y="609"/>
                  </a:lnTo>
                  <a:lnTo>
                    <a:pt x="804" y="608"/>
                  </a:lnTo>
                  <a:lnTo>
                    <a:pt x="799" y="606"/>
                  </a:lnTo>
                  <a:lnTo>
                    <a:pt x="795" y="603"/>
                  </a:lnTo>
                  <a:lnTo>
                    <a:pt x="791" y="599"/>
                  </a:lnTo>
                  <a:lnTo>
                    <a:pt x="789" y="595"/>
                  </a:lnTo>
                  <a:lnTo>
                    <a:pt x="787" y="591"/>
                  </a:lnTo>
                  <a:lnTo>
                    <a:pt x="784" y="583"/>
                  </a:lnTo>
                  <a:lnTo>
                    <a:pt x="784" y="579"/>
                  </a:lnTo>
                  <a:lnTo>
                    <a:pt x="784" y="575"/>
                  </a:lnTo>
                  <a:lnTo>
                    <a:pt x="785" y="570"/>
                  </a:lnTo>
                  <a:lnTo>
                    <a:pt x="786" y="565"/>
                  </a:lnTo>
                  <a:lnTo>
                    <a:pt x="788" y="561"/>
                  </a:lnTo>
                  <a:lnTo>
                    <a:pt x="791" y="557"/>
                  </a:lnTo>
                  <a:lnTo>
                    <a:pt x="1117" y="169"/>
                  </a:lnTo>
                  <a:lnTo>
                    <a:pt x="1117" y="169"/>
                  </a:lnTo>
                  <a:lnTo>
                    <a:pt x="1121" y="165"/>
                  </a:lnTo>
                  <a:lnTo>
                    <a:pt x="1126" y="162"/>
                  </a:lnTo>
                  <a:lnTo>
                    <a:pt x="1132" y="160"/>
                  </a:lnTo>
                  <a:lnTo>
                    <a:pt x="1137" y="158"/>
                  </a:lnTo>
                  <a:lnTo>
                    <a:pt x="1143" y="158"/>
                  </a:lnTo>
                  <a:lnTo>
                    <a:pt x="1150" y="158"/>
                  </a:lnTo>
                  <a:lnTo>
                    <a:pt x="1155" y="159"/>
                  </a:lnTo>
                  <a:lnTo>
                    <a:pt x="1161" y="161"/>
                  </a:lnTo>
                  <a:lnTo>
                    <a:pt x="1166" y="164"/>
                  </a:lnTo>
                  <a:lnTo>
                    <a:pt x="1170" y="167"/>
                  </a:lnTo>
                  <a:lnTo>
                    <a:pt x="1174" y="171"/>
                  </a:lnTo>
                  <a:lnTo>
                    <a:pt x="1177" y="176"/>
                  </a:lnTo>
                  <a:lnTo>
                    <a:pt x="1179" y="182"/>
                  </a:lnTo>
                  <a:lnTo>
                    <a:pt x="1180" y="188"/>
                  </a:lnTo>
                  <a:lnTo>
                    <a:pt x="1179" y="194"/>
                  </a:lnTo>
                  <a:lnTo>
                    <a:pt x="1177" y="201"/>
                  </a:lnTo>
                  <a:lnTo>
                    <a:pt x="1087" y="436"/>
                  </a:lnTo>
                  <a:lnTo>
                    <a:pt x="1213" y="436"/>
                  </a:lnTo>
                  <a:lnTo>
                    <a:pt x="1213" y="436"/>
                  </a:lnTo>
                  <a:lnTo>
                    <a:pt x="1220" y="437"/>
                  </a:lnTo>
                  <a:lnTo>
                    <a:pt x="1225" y="438"/>
                  </a:lnTo>
                  <a:lnTo>
                    <a:pt x="1230" y="440"/>
                  </a:lnTo>
                  <a:lnTo>
                    <a:pt x="1234" y="442"/>
                  </a:lnTo>
                  <a:lnTo>
                    <a:pt x="1238" y="445"/>
                  </a:lnTo>
                  <a:lnTo>
                    <a:pt x="1241" y="448"/>
                  </a:lnTo>
                  <a:lnTo>
                    <a:pt x="1244" y="452"/>
                  </a:lnTo>
                  <a:lnTo>
                    <a:pt x="1246" y="456"/>
                  </a:lnTo>
                  <a:lnTo>
                    <a:pt x="1248" y="466"/>
                  </a:lnTo>
                  <a:lnTo>
                    <a:pt x="1248" y="474"/>
                  </a:lnTo>
                  <a:lnTo>
                    <a:pt x="1246" y="483"/>
                  </a:lnTo>
                  <a:lnTo>
                    <a:pt x="1244" y="487"/>
                  </a:lnTo>
                  <a:lnTo>
                    <a:pt x="1241" y="490"/>
                  </a:lnTo>
                  <a:lnTo>
                    <a:pt x="916" y="878"/>
                  </a:lnTo>
                  <a:lnTo>
                    <a:pt x="916" y="878"/>
                  </a:lnTo>
                  <a:lnTo>
                    <a:pt x="911" y="884"/>
                  </a:lnTo>
                  <a:lnTo>
                    <a:pt x="906" y="887"/>
                  </a:lnTo>
                  <a:lnTo>
                    <a:pt x="900" y="889"/>
                  </a:lnTo>
                  <a:lnTo>
                    <a:pt x="894" y="891"/>
                  </a:lnTo>
                  <a:lnTo>
                    <a:pt x="888" y="891"/>
                  </a:lnTo>
                  <a:lnTo>
                    <a:pt x="883" y="891"/>
                  </a:lnTo>
                  <a:lnTo>
                    <a:pt x="877" y="890"/>
                  </a:lnTo>
                  <a:lnTo>
                    <a:pt x="872" y="888"/>
                  </a:lnTo>
                  <a:lnTo>
                    <a:pt x="866" y="885"/>
                  </a:lnTo>
                  <a:lnTo>
                    <a:pt x="861" y="881"/>
                  </a:lnTo>
                  <a:lnTo>
                    <a:pt x="858" y="876"/>
                  </a:lnTo>
                  <a:lnTo>
                    <a:pt x="855" y="872"/>
                  </a:lnTo>
                  <a:lnTo>
                    <a:pt x="853" y="866"/>
                  </a:lnTo>
                  <a:lnTo>
                    <a:pt x="852" y="860"/>
                  </a:lnTo>
                  <a:lnTo>
                    <a:pt x="853" y="854"/>
                  </a:lnTo>
                  <a:lnTo>
                    <a:pt x="855" y="846"/>
                  </a:lnTo>
                  <a:lnTo>
                    <a:pt x="855" y="846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2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GS - BUILD 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F7B23A9-5417-45B1-8F9F-A9F55A1F4EB0}"/>
              </a:ext>
            </a:extLst>
          </p:cNvPr>
          <p:cNvGrpSpPr/>
          <p:nvPr userDrawn="1"/>
        </p:nvGrpSpPr>
        <p:grpSpPr>
          <a:xfrm>
            <a:off x="1160" y="6495894"/>
            <a:ext cx="12192000" cy="372822"/>
            <a:chOff x="0" y="6537325"/>
            <a:chExt cx="12436475" cy="3802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5BA7F0-2EBC-4CF1-92C6-7D6289E5E1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37325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9A98E3-1987-43CE-AF9C-FC6B2F6D0D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917569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FB6CC5E-1AD0-4E46-90A3-B045EC763042}"/>
              </a:ext>
            </a:extLst>
          </p:cNvPr>
          <p:cNvSpPr/>
          <p:nvPr userDrawn="1"/>
        </p:nvSpPr>
        <p:spPr bwMode="auto">
          <a:xfrm>
            <a:off x="2289088" y="6519378"/>
            <a:ext cx="1362797" cy="3349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821" tIns="44821" rIns="44821" bIns="4482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SOLUTIONS</a:t>
            </a:r>
            <a:endParaRPr lang="en-US" sz="1568" spc="49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452896-7389-4562-815B-094437F080CF}"/>
              </a:ext>
            </a:extLst>
          </p:cNvPr>
          <p:cNvGrpSpPr/>
          <p:nvPr userDrawn="1"/>
        </p:nvGrpSpPr>
        <p:grpSpPr>
          <a:xfrm>
            <a:off x="4348976" y="6540003"/>
            <a:ext cx="7168993" cy="283511"/>
            <a:chOff x="4436182" y="6670182"/>
            <a:chExt cx="7312746" cy="28915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AB2B50-8D6D-4A65-A745-C15B38E06096}"/>
                </a:ext>
              </a:extLst>
            </p:cNvPr>
            <p:cNvSpPr/>
            <p:nvPr/>
          </p:nvSpPr>
          <p:spPr bwMode="auto">
            <a:xfrm>
              <a:off x="4772812" y="6671070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tx2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AA5F82C-8A85-4E92-98F6-20AA2DC6C508}"/>
                </a:ext>
              </a:extLst>
            </p:cNvPr>
            <p:cNvGrpSpPr/>
            <p:nvPr userDrawn="1"/>
          </p:nvGrpSpPr>
          <p:grpSpPr>
            <a:xfrm>
              <a:off x="8656638" y="6670182"/>
              <a:ext cx="1415967" cy="288007"/>
              <a:chOff x="8656638" y="6670182"/>
              <a:chExt cx="1415967" cy="28800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A6ACA88-80DB-4E17-BB92-8F0CC5357936}"/>
                  </a:ext>
                </a:extLst>
              </p:cNvPr>
              <p:cNvGrpSpPr/>
              <p:nvPr userDrawn="1"/>
            </p:nvGrpSpPr>
            <p:grpSpPr>
              <a:xfrm>
                <a:off x="8903631" y="6670182"/>
                <a:ext cx="1168974" cy="288007"/>
                <a:chOff x="8903631" y="6616830"/>
                <a:chExt cx="1168974" cy="28800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987931C-C0CE-4F16-9C00-4D0B929B02ED}"/>
                    </a:ext>
                  </a:extLst>
                </p:cNvPr>
                <p:cNvSpPr/>
                <p:nvPr/>
              </p:nvSpPr>
              <p:spPr bwMode="auto">
                <a:xfrm>
                  <a:off x="9130825" y="6616830"/>
                  <a:ext cx="941780" cy="2880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INSIGHTS</a:t>
                  </a:r>
                </a:p>
              </p:txBody>
            </p:sp>
            <p:sp>
              <p:nvSpPr>
                <p:cNvPr id="35" name="magnify">
                  <a:extLst>
                    <a:ext uri="{FF2B5EF4-FFF2-40B4-BE49-F238E27FC236}">
                      <a16:creationId xmlns:a16="http://schemas.microsoft.com/office/drawing/2014/main" id="{6942164E-C2BC-4ABF-980F-A3495DBA296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 rot="786292" flipH="1">
                  <a:off x="8903631" y="6669524"/>
                  <a:ext cx="186179" cy="182621"/>
                </a:xfrm>
                <a:custGeom>
                  <a:avLst/>
                  <a:gdLst>
                    <a:gd name="T0" fmla="*/ 112 w 343"/>
                    <a:gd name="T1" fmla="*/ 223 h 338"/>
                    <a:gd name="T2" fmla="*/ 0 w 343"/>
                    <a:gd name="T3" fmla="*/ 111 h 338"/>
                    <a:gd name="T4" fmla="*/ 112 w 343"/>
                    <a:gd name="T5" fmla="*/ 0 h 338"/>
                    <a:gd name="T6" fmla="*/ 223 w 343"/>
                    <a:gd name="T7" fmla="*/ 111 h 338"/>
                    <a:gd name="T8" fmla="*/ 112 w 343"/>
                    <a:gd name="T9" fmla="*/ 223 h 338"/>
                    <a:gd name="T10" fmla="*/ 343 w 343"/>
                    <a:gd name="T11" fmla="*/ 338 h 338"/>
                    <a:gd name="T12" fmla="*/ 191 w 343"/>
                    <a:gd name="T13" fmla="*/ 189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3" h="338">
                      <a:moveTo>
                        <a:pt x="112" y="223"/>
                      </a:moveTo>
                      <a:cubicBezTo>
                        <a:pt x="50" y="223"/>
                        <a:pt x="0" y="173"/>
                        <a:pt x="0" y="111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3" y="0"/>
                        <a:pt x="223" y="50"/>
                        <a:pt x="223" y="111"/>
                      </a:cubicBezTo>
                      <a:cubicBezTo>
                        <a:pt x="223" y="173"/>
                        <a:pt x="173" y="223"/>
                        <a:pt x="112" y="223"/>
                      </a:cubicBezTo>
                      <a:close/>
                      <a:moveTo>
                        <a:pt x="343" y="338"/>
                      </a:moveTo>
                      <a:cubicBezTo>
                        <a:pt x="191" y="189"/>
                        <a:pt x="191" y="189"/>
                        <a:pt x="191" y="189"/>
                      </a:cubicBez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9F58D81-CF6A-4905-B841-1C15F1937319}"/>
                  </a:ext>
                </a:extLst>
              </p:cNvPr>
              <p:cNvCxnSpPr/>
              <p:nvPr userDrawn="1"/>
            </p:nvCxnSpPr>
            <p:spPr>
              <a:xfrm>
                <a:off x="8656638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788769-09DB-45C8-AB90-49203EB91894}"/>
                </a:ext>
              </a:extLst>
            </p:cNvPr>
            <p:cNvGrpSpPr/>
            <p:nvPr userDrawn="1"/>
          </p:nvGrpSpPr>
          <p:grpSpPr>
            <a:xfrm>
              <a:off x="10335302" y="6671070"/>
              <a:ext cx="1413626" cy="286232"/>
              <a:chOff x="10335302" y="6671070"/>
              <a:chExt cx="1413626" cy="28623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16203A9-F26A-49B3-9926-B80AF25F0A2A}"/>
                  </a:ext>
                </a:extLst>
              </p:cNvPr>
              <p:cNvGrpSpPr/>
              <p:nvPr userDrawn="1"/>
            </p:nvGrpSpPr>
            <p:grpSpPr>
              <a:xfrm>
                <a:off x="10626848" y="6671070"/>
                <a:ext cx="1122080" cy="286232"/>
                <a:chOff x="10626848" y="6617718"/>
                <a:chExt cx="1122080" cy="286232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5BBD1E1-31A6-4EA3-8420-B5FE7BD38584}"/>
                    </a:ext>
                  </a:extLst>
                </p:cNvPr>
                <p:cNvSpPr/>
                <p:nvPr/>
              </p:nvSpPr>
              <p:spPr bwMode="auto">
                <a:xfrm>
                  <a:off x="10857658" y="6617718"/>
                  <a:ext cx="891270" cy="286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ACTIONS</a:t>
                  </a:r>
                </a:p>
              </p:txBody>
            </p:sp>
            <p:sp>
              <p:nvSpPr>
                <p:cNvPr id="32" name="arrow">
                  <a:extLst>
                    <a:ext uri="{FF2B5EF4-FFF2-40B4-BE49-F238E27FC236}">
                      <a16:creationId xmlns:a16="http://schemas.microsoft.com/office/drawing/2014/main" id="{4A0F9E73-3013-4E44-A352-E93B13FE5F8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626848" y="6669394"/>
                  <a:ext cx="198188" cy="182880"/>
                </a:xfrm>
                <a:custGeom>
                  <a:avLst/>
                  <a:gdLst>
                    <a:gd name="T0" fmla="*/ 133 w 246"/>
                    <a:gd name="T1" fmla="*/ 0 h 227"/>
                    <a:gd name="T2" fmla="*/ 246 w 246"/>
                    <a:gd name="T3" fmla="*/ 113 h 227"/>
                    <a:gd name="T4" fmla="*/ 133 w 246"/>
                    <a:gd name="T5" fmla="*/ 227 h 227"/>
                    <a:gd name="T6" fmla="*/ 246 w 246"/>
                    <a:gd name="T7" fmla="*/ 113 h 227"/>
                    <a:gd name="T8" fmla="*/ 0 w 246"/>
                    <a:gd name="T9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227">
                      <a:moveTo>
                        <a:pt x="133" y="0"/>
                      </a:moveTo>
                      <a:lnTo>
                        <a:pt x="246" y="113"/>
                      </a:lnTo>
                      <a:lnTo>
                        <a:pt x="133" y="227"/>
                      </a:lnTo>
                      <a:moveTo>
                        <a:pt x="246" y="113"/>
                      </a:moveTo>
                      <a:lnTo>
                        <a:pt x="0" y="113"/>
                      </a:ln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45A335D-A8AB-4706-AFDF-D7610B51FB10}"/>
                  </a:ext>
                </a:extLst>
              </p:cNvPr>
              <p:cNvCxnSpPr/>
              <p:nvPr userDrawn="1"/>
            </p:nvCxnSpPr>
            <p:spPr>
              <a:xfrm>
                <a:off x="10335302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171641A-6B62-4546-8BB7-AA2C7332B9FF}"/>
                </a:ext>
              </a:extLst>
            </p:cNvPr>
            <p:cNvGrpSpPr/>
            <p:nvPr userDrawn="1"/>
          </p:nvGrpSpPr>
          <p:grpSpPr>
            <a:xfrm>
              <a:off x="5712857" y="6671330"/>
              <a:ext cx="2663262" cy="288006"/>
              <a:chOff x="5732591" y="6671330"/>
              <a:chExt cx="2663262" cy="28800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9E1FA1-EFB4-42F6-B9E2-6861129FA408}"/>
                  </a:ext>
                </a:extLst>
              </p:cNvPr>
              <p:cNvSpPr/>
              <p:nvPr userDrawn="1"/>
            </p:nvSpPr>
            <p:spPr bwMode="auto">
              <a:xfrm>
                <a:off x="5732591" y="6671330"/>
                <a:ext cx="713577" cy="288006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tx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1A94E1F-80B0-48C3-9EE2-398B0388492D}"/>
                  </a:ext>
                </a:extLst>
              </p:cNvPr>
              <p:cNvSpPr/>
              <p:nvPr userDrawn="1"/>
            </p:nvSpPr>
            <p:spPr bwMode="auto">
              <a:xfrm>
                <a:off x="6446425" y="6672216"/>
                <a:ext cx="979114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Connect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AD06F0-C36B-4E48-9139-43368B1C0E17}"/>
                  </a:ext>
                </a:extLst>
              </p:cNvPr>
              <p:cNvSpPr/>
              <p:nvPr userDrawn="1"/>
            </p:nvSpPr>
            <p:spPr bwMode="auto">
              <a:xfrm>
                <a:off x="7434371" y="6672216"/>
                <a:ext cx="961482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Manage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A6AB8E4-819D-44B8-9EC8-148176C178C5}"/>
                </a:ext>
              </a:extLst>
            </p:cNvPr>
            <p:cNvGrpSpPr/>
            <p:nvPr userDrawn="1"/>
          </p:nvGrpSpPr>
          <p:grpSpPr>
            <a:xfrm>
              <a:off x="4436182" y="6693638"/>
              <a:ext cx="269313" cy="202991"/>
              <a:chOff x="14466543" y="3803109"/>
              <a:chExt cx="499020" cy="376126"/>
            </a:xfrm>
            <a:noFill/>
          </p:grpSpPr>
          <p:sp>
            <p:nvSpPr>
              <p:cNvPr id="38" name="Freeform 39">
                <a:extLst>
                  <a:ext uri="{FF2B5EF4-FFF2-40B4-BE49-F238E27FC236}">
                    <a16:creationId xmlns:a16="http://schemas.microsoft.com/office/drawing/2014/main" id="{22695ED7-B409-4B68-9D1D-5FFCD3FE1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9" name="Freeform 40">
                <a:extLst>
                  <a:ext uri="{FF2B5EF4-FFF2-40B4-BE49-F238E27FC236}">
                    <a16:creationId xmlns:a16="http://schemas.microsoft.com/office/drawing/2014/main" id="{F08872FA-B3A2-4B4C-822F-DF2DA701535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BC4663-C414-4674-BB23-8E2F3D2CB0A7}"/>
                </a:ext>
              </a:extLst>
            </p:cNvPr>
            <p:cNvCxnSpPr/>
            <p:nvPr userDrawn="1"/>
          </p:nvCxnSpPr>
          <p:spPr>
            <a:xfrm>
              <a:off x="5645539" y="6678172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50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INGS - BUIL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F7B23A9-5417-45B1-8F9F-A9F55A1F4EB0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0" y="6537325"/>
            <a:chExt cx="12436475" cy="3802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5BA7F0-2EBC-4CF1-92C6-7D6289E5E1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37325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9A98E3-1987-43CE-AF9C-FC6B2F6D0D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917569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FB6CC5E-1AD0-4E46-90A3-B045EC763042}"/>
              </a:ext>
            </a:extLst>
          </p:cNvPr>
          <p:cNvSpPr/>
          <p:nvPr userDrawn="1"/>
        </p:nvSpPr>
        <p:spPr bwMode="auto">
          <a:xfrm>
            <a:off x="2289088" y="6520860"/>
            <a:ext cx="1362797" cy="3349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821" tIns="44821" rIns="44821" bIns="4482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SOLUTIONS</a:t>
            </a:r>
            <a:endParaRPr lang="en-US" sz="1568" spc="49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52C929-85B3-4637-BA2A-CEF929C4BAB4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269240" y="1189177"/>
            <a:ext cx="5454807" cy="1635589"/>
          </a:xfrm>
        </p:spPr>
        <p:txBody>
          <a:bodyPr/>
          <a:lstStyle>
            <a:lvl1pPr marL="0" indent="0">
              <a:buNone/>
              <a:defRPr sz="2353"/>
            </a:lvl1pPr>
            <a:lvl2pPr marL="0" indent="0">
              <a:buNone/>
              <a:defRPr sz="1765"/>
            </a:lvl2pPr>
            <a:lvl3pPr marL="0" indent="0">
              <a:buNone/>
              <a:defRPr sz="1568"/>
            </a:lvl3pPr>
            <a:lvl4pPr marL="0" indent="0">
              <a:buNone/>
              <a:defRPr sz="1568"/>
            </a:lvl4pPr>
            <a:lvl5pPr marL="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CDE369-62B0-48D5-90E7-E69AA62AEA12}"/>
              </a:ext>
            </a:extLst>
          </p:cNvPr>
          <p:cNvGrpSpPr/>
          <p:nvPr userDrawn="1"/>
        </p:nvGrpSpPr>
        <p:grpSpPr>
          <a:xfrm>
            <a:off x="4348976" y="6540003"/>
            <a:ext cx="7168993" cy="283511"/>
            <a:chOff x="4436182" y="6670182"/>
            <a:chExt cx="7312746" cy="28915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9629BE-2E71-4CF8-A353-B4C9BE23B0A0}"/>
                </a:ext>
              </a:extLst>
            </p:cNvPr>
            <p:cNvSpPr/>
            <p:nvPr/>
          </p:nvSpPr>
          <p:spPr bwMode="auto">
            <a:xfrm>
              <a:off x="4772812" y="6671070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tx2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79B1076-0C8A-4B69-A589-1871A4A59C58}"/>
                </a:ext>
              </a:extLst>
            </p:cNvPr>
            <p:cNvGrpSpPr/>
            <p:nvPr userDrawn="1"/>
          </p:nvGrpSpPr>
          <p:grpSpPr>
            <a:xfrm>
              <a:off x="8656638" y="6670182"/>
              <a:ext cx="1415967" cy="288007"/>
              <a:chOff x="8656638" y="6670182"/>
              <a:chExt cx="1415967" cy="2880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A26938F-FEC4-4F6A-BB3A-1EF568BCB774}"/>
                  </a:ext>
                </a:extLst>
              </p:cNvPr>
              <p:cNvGrpSpPr/>
              <p:nvPr userDrawn="1"/>
            </p:nvGrpSpPr>
            <p:grpSpPr>
              <a:xfrm>
                <a:off x="8903631" y="6670182"/>
                <a:ext cx="1168974" cy="288007"/>
                <a:chOff x="8903631" y="6616830"/>
                <a:chExt cx="1168974" cy="288007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7B1E59D-93F4-44F1-870A-8FA8C1DD9E70}"/>
                    </a:ext>
                  </a:extLst>
                </p:cNvPr>
                <p:cNvSpPr/>
                <p:nvPr/>
              </p:nvSpPr>
              <p:spPr bwMode="auto">
                <a:xfrm>
                  <a:off x="9130825" y="6616830"/>
                  <a:ext cx="941780" cy="2880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INSIGHTS</a:t>
                  </a:r>
                </a:p>
              </p:txBody>
            </p:sp>
            <p:sp>
              <p:nvSpPr>
                <p:cNvPr id="56" name="magnify">
                  <a:extLst>
                    <a:ext uri="{FF2B5EF4-FFF2-40B4-BE49-F238E27FC236}">
                      <a16:creationId xmlns:a16="http://schemas.microsoft.com/office/drawing/2014/main" id="{90DFFDFA-1BC8-40B6-B576-7CA324A39A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 rot="786292" flipH="1">
                  <a:off x="8903631" y="6669524"/>
                  <a:ext cx="186179" cy="182621"/>
                </a:xfrm>
                <a:custGeom>
                  <a:avLst/>
                  <a:gdLst>
                    <a:gd name="T0" fmla="*/ 112 w 343"/>
                    <a:gd name="T1" fmla="*/ 223 h 338"/>
                    <a:gd name="T2" fmla="*/ 0 w 343"/>
                    <a:gd name="T3" fmla="*/ 111 h 338"/>
                    <a:gd name="T4" fmla="*/ 112 w 343"/>
                    <a:gd name="T5" fmla="*/ 0 h 338"/>
                    <a:gd name="T6" fmla="*/ 223 w 343"/>
                    <a:gd name="T7" fmla="*/ 111 h 338"/>
                    <a:gd name="T8" fmla="*/ 112 w 343"/>
                    <a:gd name="T9" fmla="*/ 223 h 338"/>
                    <a:gd name="T10" fmla="*/ 343 w 343"/>
                    <a:gd name="T11" fmla="*/ 338 h 338"/>
                    <a:gd name="T12" fmla="*/ 191 w 343"/>
                    <a:gd name="T13" fmla="*/ 189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3" h="338">
                      <a:moveTo>
                        <a:pt x="112" y="223"/>
                      </a:moveTo>
                      <a:cubicBezTo>
                        <a:pt x="50" y="223"/>
                        <a:pt x="0" y="173"/>
                        <a:pt x="0" y="111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3" y="0"/>
                        <a:pt x="223" y="50"/>
                        <a:pt x="223" y="111"/>
                      </a:cubicBezTo>
                      <a:cubicBezTo>
                        <a:pt x="223" y="173"/>
                        <a:pt x="173" y="223"/>
                        <a:pt x="112" y="223"/>
                      </a:cubicBezTo>
                      <a:close/>
                      <a:moveTo>
                        <a:pt x="343" y="338"/>
                      </a:moveTo>
                      <a:cubicBezTo>
                        <a:pt x="191" y="189"/>
                        <a:pt x="191" y="189"/>
                        <a:pt x="191" y="189"/>
                      </a:cubicBez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BB37E1B-1178-4ED1-96C0-D98D4A4055D4}"/>
                  </a:ext>
                </a:extLst>
              </p:cNvPr>
              <p:cNvCxnSpPr/>
              <p:nvPr userDrawn="1"/>
            </p:nvCxnSpPr>
            <p:spPr>
              <a:xfrm>
                <a:off x="8656638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FD83702-1CE6-4D01-A452-77570E2D5997}"/>
                </a:ext>
              </a:extLst>
            </p:cNvPr>
            <p:cNvGrpSpPr/>
            <p:nvPr userDrawn="1"/>
          </p:nvGrpSpPr>
          <p:grpSpPr>
            <a:xfrm>
              <a:off x="10335302" y="6671070"/>
              <a:ext cx="1413626" cy="286232"/>
              <a:chOff x="10335302" y="6671070"/>
              <a:chExt cx="1413626" cy="286232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3326481-A0AB-47AF-A496-3AD6A81A7020}"/>
                  </a:ext>
                </a:extLst>
              </p:cNvPr>
              <p:cNvGrpSpPr/>
              <p:nvPr userDrawn="1"/>
            </p:nvGrpSpPr>
            <p:grpSpPr>
              <a:xfrm>
                <a:off x="10626848" y="6671070"/>
                <a:ext cx="1122080" cy="286232"/>
                <a:chOff x="10626848" y="6617718"/>
                <a:chExt cx="1122080" cy="28623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B1A089B-7DF1-42F8-A474-7D03431A9987}"/>
                    </a:ext>
                  </a:extLst>
                </p:cNvPr>
                <p:cNvSpPr/>
                <p:nvPr/>
              </p:nvSpPr>
              <p:spPr bwMode="auto">
                <a:xfrm>
                  <a:off x="10857658" y="6617718"/>
                  <a:ext cx="891270" cy="286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ACTIONS</a:t>
                  </a:r>
                </a:p>
              </p:txBody>
            </p:sp>
            <p:sp>
              <p:nvSpPr>
                <p:cNvPr id="52" name="arrow">
                  <a:extLst>
                    <a:ext uri="{FF2B5EF4-FFF2-40B4-BE49-F238E27FC236}">
                      <a16:creationId xmlns:a16="http://schemas.microsoft.com/office/drawing/2014/main" id="{89826F0F-C2AC-422D-BA92-D996F980B86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626848" y="6669394"/>
                  <a:ext cx="198188" cy="182880"/>
                </a:xfrm>
                <a:custGeom>
                  <a:avLst/>
                  <a:gdLst>
                    <a:gd name="T0" fmla="*/ 133 w 246"/>
                    <a:gd name="T1" fmla="*/ 0 h 227"/>
                    <a:gd name="T2" fmla="*/ 246 w 246"/>
                    <a:gd name="T3" fmla="*/ 113 h 227"/>
                    <a:gd name="T4" fmla="*/ 133 w 246"/>
                    <a:gd name="T5" fmla="*/ 227 h 227"/>
                    <a:gd name="T6" fmla="*/ 246 w 246"/>
                    <a:gd name="T7" fmla="*/ 113 h 227"/>
                    <a:gd name="T8" fmla="*/ 0 w 246"/>
                    <a:gd name="T9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227">
                      <a:moveTo>
                        <a:pt x="133" y="0"/>
                      </a:moveTo>
                      <a:lnTo>
                        <a:pt x="246" y="113"/>
                      </a:lnTo>
                      <a:lnTo>
                        <a:pt x="133" y="227"/>
                      </a:lnTo>
                      <a:moveTo>
                        <a:pt x="246" y="113"/>
                      </a:moveTo>
                      <a:lnTo>
                        <a:pt x="0" y="113"/>
                      </a:ln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F26FC1E-5F9F-46A0-BDBD-F517A1503407}"/>
                  </a:ext>
                </a:extLst>
              </p:cNvPr>
              <p:cNvCxnSpPr/>
              <p:nvPr userDrawn="1"/>
            </p:nvCxnSpPr>
            <p:spPr>
              <a:xfrm>
                <a:off x="10335302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CFB3D-6590-479A-912E-0447F5688E4E}"/>
                </a:ext>
              </a:extLst>
            </p:cNvPr>
            <p:cNvGrpSpPr/>
            <p:nvPr userDrawn="1"/>
          </p:nvGrpSpPr>
          <p:grpSpPr>
            <a:xfrm>
              <a:off x="5712857" y="6671330"/>
              <a:ext cx="2663262" cy="288006"/>
              <a:chOff x="5732591" y="6671330"/>
              <a:chExt cx="2663262" cy="28800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C42153F-F302-4637-A7B4-90EA53AF7E57}"/>
                  </a:ext>
                </a:extLst>
              </p:cNvPr>
              <p:cNvSpPr/>
              <p:nvPr userDrawn="1"/>
            </p:nvSpPr>
            <p:spPr bwMode="auto">
              <a:xfrm>
                <a:off x="5732591" y="6671330"/>
                <a:ext cx="713577" cy="288006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tx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672244-52D0-4839-A6E3-4677EFA32C44}"/>
                  </a:ext>
                </a:extLst>
              </p:cNvPr>
              <p:cNvSpPr/>
              <p:nvPr userDrawn="1"/>
            </p:nvSpPr>
            <p:spPr bwMode="auto">
              <a:xfrm>
                <a:off x="6446425" y="6672216"/>
                <a:ext cx="979114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Connect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ACEFEF-E45C-4E93-BC6C-C4565D4A30EA}"/>
                  </a:ext>
                </a:extLst>
              </p:cNvPr>
              <p:cNvSpPr/>
              <p:nvPr userDrawn="1"/>
            </p:nvSpPr>
            <p:spPr bwMode="auto">
              <a:xfrm>
                <a:off x="7434371" y="6672216"/>
                <a:ext cx="961482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Manage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C96FAC-D961-4AF6-8D2E-FB9CE6972EF9}"/>
                </a:ext>
              </a:extLst>
            </p:cNvPr>
            <p:cNvGrpSpPr/>
            <p:nvPr userDrawn="1"/>
          </p:nvGrpSpPr>
          <p:grpSpPr>
            <a:xfrm>
              <a:off x="4436182" y="6693638"/>
              <a:ext cx="269313" cy="202991"/>
              <a:chOff x="14466543" y="3803109"/>
              <a:chExt cx="499020" cy="376126"/>
            </a:xfrm>
            <a:noFill/>
          </p:grpSpPr>
          <p:sp>
            <p:nvSpPr>
              <p:cNvPr id="44" name="Freeform 39">
                <a:extLst>
                  <a:ext uri="{FF2B5EF4-FFF2-40B4-BE49-F238E27FC236}">
                    <a16:creationId xmlns:a16="http://schemas.microsoft.com/office/drawing/2014/main" id="{A29E8665-75AA-4023-8196-93EC895E3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5" name="Freeform 40">
                <a:extLst>
                  <a:ext uri="{FF2B5EF4-FFF2-40B4-BE49-F238E27FC236}">
                    <a16:creationId xmlns:a16="http://schemas.microsoft.com/office/drawing/2014/main" id="{F4848722-B8E1-40CB-B7A0-4D00754C2DE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3A5828-D50A-4798-AB27-C0B4FA57A9BF}"/>
                </a:ext>
              </a:extLst>
            </p:cNvPr>
            <p:cNvCxnSpPr/>
            <p:nvPr userDrawn="1"/>
          </p:nvCxnSpPr>
          <p:spPr>
            <a:xfrm>
              <a:off x="5645539" y="6678172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337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INGS - BUIL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F7B23A9-5417-45B1-8F9F-A9F55A1F4EB0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0" y="6537325"/>
            <a:chExt cx="12436475" cy="3802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5BA7F0-2EBC-4CF1-92C6-7D6289E5E1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37325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9A98E3-1987-43CE-AF9C-FC6B2F6D0D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917569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FB6CC5E-1AD0-4E46-90A3-B045EC763042}"/>
              </a:ext>
            </a:extLst>
          </p:cNvPr>
          <p:cNvSpPr/>
          <p:nvPr userDrawn="1"/>
        </p:nvSpPr>
        <p:spPr bwMode="auto">
          <a:xfrm>
            <a:off x="2289088" y="6520860"/>
            <a:ext cx="1362797" cy="3349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821" tIns="44821" rIns="44821" bIns="4482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SOLUTIONS</a:t>
            </a:r>
            <a:endParaRPr lang="en-US" sz="1568" spc="49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52C929-85B3-4637-BA2A-CEF929C4BAB4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269240" y="1189176"/>
            <a:ext cx="5951170" cy="1418593"/>
          </a:xfrm>
        </p:spPr>
        <p:txBody>
          <a:bodyPr/>
          <a:lstStyle>
            <a:lvl1pPr marL="0" indent="0">
              <a:buNone/>
              <a:defRPr sz="1961"/>
            </a:lvl1pPr>
            <a:lvl2pPr marL="0" indent="0">
              <a:buNone/>
              <a:defRPr sz="1568"/>
            </a:lvl2pPr>
            <a:lvl3pPr marL="0" indent="0">
              <a:buNone/>
              <a:defRPr sz="1372"/>
            </a:lvl3pPr>
            <a:lvl4pPr marL="0" indent="0">
              <a:buNone/>
              <a:defRPr sz="1372"/>
            </a:lvl4pPr>
            <a:lvl5pPr marL="0" indent="0">
              <a:buNone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CDE369-62B0-48D5-90E7-E69AA62AEA12}"/>
              </a:ext>
            </a:extLst>
          </p:cNvPr>
          <p:cNvGrpSpPr/>
          <p:nvPr userDrawn="1"/>
        </p:nvGrpSpPr>
        <p:grpSpPr>
          <a:xfrm>
            <a:off x="4348976" y="6540003"/>
            <a:ext cx="7168993" cy="283511"/>
            <a:chOff x="4436182" y="6670182"/>
            <a:chExt cx="7312746" cy="28915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9629BE-2E71-4CF8-A353-B4C9BE23B0A0}"/>
                </a:ext>
              </a:extLst>
            </p:cNvPr>
            <p:cNvSpPr/>
            <p:nvPr/>
          </p:nvSpPr>
          <p:spPr bwMode="auto">
            <a:xfrm>
              <a:off x="4772812" y="6671070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tx2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79B1076-0C8A-4B69-A589-1871A4A59C58}"/>
                </a:ext>
              </a:extLst>
            </p:cNvPr>
            <p:cNvGrpSpPr/>
            <p:nvPr userDrawn="1"/>
          </p:nvGrpSpPr>
          <p:grpSpPr>
            <a:xfrm>
              <a:off x="8656638" y="6670182"/>
              <a:ext cx="1415967" cy="288007"/>
              <a:chOff x="8656638" y="6670182"/>
              <a:chExt cx="1415967" cy="2880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A26938F-FEC4-4F6A-BB3A-1EF568BCB774}"/>
                  </a:ext>
                </a:extLst>
              </p:cNvPr>
              <p:cNvGrpSpPr/>
              <p:nvPr userDrawn="1"/>
            </p:nvGrpSpPr>
            <p:grpSpPr>
              <a:xfrm>
                <a:off x="8903631" y="6670182"/>
                <a:ext cx="1168974" cy="288007"/>
                <a:chOff x="8903631" y="6616830"/>
                <a:chExt cx="1168974" cy="288007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7B1E59D-93F4-44F1-870A-8FA8C1DD9E70}"/>
                    </a:ext>
                  </a:extLst>
                </p:cNvPr>
                <p:cNvSpPr/>
                <p:nvPr/>
              </p:nvSpPr>
              <p:spPr bwMode="auto">
                <a:xfrm>
                  <a:off x="9130825" y="6616830"/>
                  <a:ext cx="941780" cy="2880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INSIGHTS</a:t>
                  </a:r>
                </a:p>
              </p:txBody>
            </p:sp>
            <p:sp>
              <p:nvSpPr>
                <p:cNvPr id="56" name="magnify">
                  <a:extLst>
                    <a:ext uri="{FF2B5EF4-FFF2-40B4-BE49-F238E27FC236}">
                      <a16:creationId xmlns:a16="http://schemas.microsoft.com/office/drawing/2014/main" id="{90DFFDFA-1BC8-40B6-B576-7CA324A39A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 rot="786292" flipH="1">
                  <a:off x="8903631" y="6669524"/>
                  <a:ext cx="186179" cy="182621"/>
                </a:xfrm>
                <a:custGeom>
                  <a:avLst/>
                  <a:gdLst>
                    <a:gd name="T0" fmla="*/ 112 w 343"/>
                    <a:gd name="T1" fmla="*/ 223 h 338"/>
                    <a:gd name="T2" fmla="*/ 0 w 343"/>
                    <a:gd name="T3" fmla="*/ 111 h 338"/>
                    <a:gd name="T4" fmla="*/ 112 w 343"/>
                    <a:gd name="T5" fmla="*/ 0 h 338"/>
                    <a:gd name="T6" fmla="*/ 223 w 343"/>
                    <a:gd name="T7" fmla="*/ 111 h 338"/>
                    <a:gd name="T8" fmla="*/ 112 w 343"/>
                    <a:gd name="T9" fmla="*/ 223 h 338"/>
                    <a:gd name="T10" fmla="*/ 343 w 343"/>
                    <a:gd name="T11" fmla="*/ 338 h 338"/>
                    <a:gd name="T12" fmla="*/ 191 w 343"/>
                    <a:gd name="T13" fmla="*/ 189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3" h="338">
                      <a:moveTo>
                        <a:pt x="112" y="223"/>
                      </a:moveTo>
                      <a:cubicBezTo>
                        <a:pt x="50" y="223"/>
                        <a:pt x="0" y="173"/>
                        <a:pt x="0" y="111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3" y="0"/>
                        <a:pt x="223" y="50"/>
                        <a:pt x="223" y="111"/>
                      </a:cubicBezTo>
                      <a:cubicBezTo>
                        <a:pt x="223" y="173"/>
                        <a:pt x="173" y="223"/>
                        <a:pt x="112" y="223"/>
                      </a:cubicBezTo>
                      <a:close/>
                      <a:moveTo>
                        <a:pt x="343" y="338"/>
                      </a:moveTo>
                      <a:cubicBezTo>
                        <a:pt x="191" y="189"/>
                        <a:pt x="191" y="189"/>
                        <a:pt x="191" y="189"/>
                      </a:cubicBez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BB37E1B-1178-4ED1-96C0-D98D4A4055D4}"/>
                  </a:ext>
                </a:extLst>
              </p:cNvPr>
              <p:cNvCxnSpPr/>
              <p:nvPr userDrawn="1"/>
            </p:nvCxnSpPr>
            <p:spPr>
              <a:xfrm>
                <a:off x="8656638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FD83702-1CE6-4D01-A452-77570E2D5997}"/>
                </a:ext>
              </a:extLst>
            </p:cNvPr>
            <p:cNvGrpSpPr/>
            <p:nvPr userDrawn="1"/>
          </p:nvGrpSpPr>
          <p:grpSpPr>
            <a:xfrm>
              <a:off x="10335302" y="6671070"/>
              <a:ext cx="1413626" cy="286232"/>
              <a:chOff x="10335302" y="6671070"/>
              <a:chExt cx="1413626" cy="286232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3326481-A0AB-47AF-A496-3AD6A81A7020}"/>
                  </a:ext>
                </a:extLst>
              </p:cNvPr>
              <p:cNvGrpSpPr/>
              <p:nvPr userDrawn="1"/>
            </p:nvGrpSpPr>
            <p:grpSpPr>
              <a:xfrm>
                <a:off x="10626848" y="6671070"/>
                <a:ext cx="1122080" cy="286232"/>
                <a:chOff x="10626848" y="6617718"/>
                <a:chExt cx="1122080" cy="28623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B1A089B-7DF1-42F8-A474-7D03431A9987}"/>
                    </a:ext>
                  </a:extLst>
                </p:cNvPr>
                <p:cNvSpPr/>
                <p:nvPr/>
              </p:nvSpPr>
              <p:spPr bwMode="auto">
                <a:xfrm>
                  <a:off x="10857658" y="6617718"/>
                  <a:ext cx="891270" cy="286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ACTIONS</a:t>
                  </a:r>
                </a:p>
              </p:txBody>
            </p:sp>
            <p:sp>
              <p:nvSpPr>
                <p:cNvPr id="52" name="arrow">
                  <a:extLst>
                    <a:ext uri="{FF2B5EF4-FFF2-40B4-BE49-F238E27FC236}">
                      <a16:creationId xmlns:a16="http://schemas.microsoft.com/office/drawing/2014/main" id="{89826F0F-C2AC-422D-BA92-D996F980B86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626848" y="6669394"/>
                  <a:ext cx="198188" cy="182880"/>
                </a:xfrm>
                <a:custGeom>
                  <a:avLst/>
                  <a:gdLst>
                    <a:gd name="T0" fmla="*/ 133 w 246"/>
                    <a:gd name="T1" fmla="*/ 0 h 227"/>
                    <a:gd name="T2" fmla="*/ 246 w 246"/>
                    <a:gd name="T3" fmla="*/ 113 h 227"/>
                    <a:gd name="T4" fmla="*/ 133 w 246"/>
                    <a:gd name="T5" fmla="*/ 227 h 227"/>
                    <a:gd name="T6" fmla="*/ 246 w 246"/>
                    <a:gd name="T7" fmla="*/ 113 h 227"/>
                    <a:gd name="T8" fmla="*/ 0 w 246"/>
                    <a:gd name="T9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227">
                      <a:moveTo>
                        <a:pt x="133" y="0"/>
                      </a:moveTo>
                      <a:lnTo>
                        <a:pt x="246" y="113"/>
                      </a:lnTo>
                      <a:lnTo>
                        <a:pt x="133" y="227"/>
                      </a:lnTo>
                      <a:moveTo>
                        <a:pt x="246" y="113"/>
                      </a:moveTo>
                      <a:lnTo>
                        <a:pt x="0" y="113"/>
                      </a:ln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F26FC1E-5F9F-46A0-BDBD-F517A1503407}"/>
                  </a:ext>
                </a:extLst>
              </p:cNvPr>
              <p:cNvCxnSpPr/>
              <p:nvPr userDrawn="1"/>
            </p:nvCxnSpPr>
            <p:spPr>
              <a:xfrm>
                <a:off x="10335302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CFB3D-6590-479A-912E-0447F5688E4E}"/>
                </a:ext>
              </a:extLst>
            </p:cNvPr>
            <p:cNvGrpSpPr/>
            <p:nvPr userDrawn="1"/>
          </p:nvGrpSpPr>
          <p:grpSpPr>
            <a:xfrm>
              <a:off x="5712857" y="6671330"/>
              <a:ext cx="2663262" cy="288006"/>
              <a:chOff x="5732591" y="6671330"/>
              <a:chExt cx="2663262" cy="28800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C42153F-F302-4637-A7B4-90EA53AF7E57}"/>
                  </a:ext>
                </a:extLst>
              </p:cNvPr>
              <p:cNvSpPr/>
              <p:nvPr userDrawn="1"/>
            </p:nvSpPr>
            <p:spPr bwMode="auto">
              <a:xfrm>
                <a:off x="5732591" y="6671330"/>
                <a:ext cx="713577" cy="288006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tx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672244-52D0-4839-A6E3-4677EFA32C44}"/>
                  </a:ext>
                </a:extLst>
              </p:cNvPr>
              <p:cNvSpPr/>
              <p:nvPr userDrawn="1"/>
            </p:nvSpPr>
            <p:spPr bwMode="auto">
              <a:xfrm>
                <a:off x="6446425" y="6672216"/>
                <a:ext cx="979114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Connect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ACEFEF-E45C-4E93-BC6C-C4565D4A30EA}"/>
                  </a:ext>
                </a:extLst>
              </p:cNvPr>
              <p:cNvSpPr/>
              <p:nvPr userDrawn="1"/>
            </p:nvSpPr>
            <p:spPr bwMode="auto">
              <a:xfrm>
                <a:off x="7434371" y="6672216"/>
                <a:ext cx="961482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Manage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C96FAC-D961-4AF6-8D2E-FB9CE6972EF9}"/>
                </a:ext>
              </a:extLst>
            </p:cNvPr>
            <p:cNvGrpSpPr/>
            <p:nvPr userDrawn="1"/>
          </p:nvGrpSpPr>
          <p:grpSpPr>
            <a:xfrm>
              <a:off x="4436182" y="6693638"/>
              <a:ext cx="269313" cy="202991"/>
              <a:chOff x="14466543" y="3803109"/>
              <a:chExt cx="499020" cy="376126"/>
            </a:xfrm>
            <a:noFill/>
          </p:grpSpPr>
          <p:sp>
            <p:nvSpPr>
              <p:cNvPr id="44" name="Freeform 39">
                <a:extLst>
                  <a:ext uri="{FF2B5EF4-FFF2-40B4-BE49-F238E27FC236}">
                    <a16:creationId xmlns:a16="http://schemas.microsoft.com/office/drawing/2014/main" id="{A29E8665-75AA-4023-8196-93EC895E3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5" name="Freeform 40">
                <a:extLst>
                  <a:ext uri="{FF2B5EF4-FFF2-40B4-BE49-F238E27FC236}">
                    <a16:creationId xmlns:a16="http://schemas.microsoft.com/office/drawing/2014/main" id="{F4848722-B8E1-40CB-B7A0-4D00754C2DE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3A5828-D50A-4798-AB27-C0B4FA57A9BF}"/>
                </a:ext>
              </a:extLst>
            </p:cNvPr>
            <p:cNvCxnSpPr/>
            <p:nvPr userDrawn="1"/>
          </p:nvCxnSpPr>
          <p:spPr>
            <a:xfrm>
              <a:off x="5645539" y="6678172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630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INGS - BUIL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F7B23A9-5417-45B1-8F9F-A9F55A1F4EB0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0" y="6537325"/>
            <a:chExt cx="12436475" cy="3802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5BA7F0-2EBC-4CF1-92C6-7D6289E5E1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37325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9A98E3-1987-43CE-AF9C-FC6B2F6D0D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917569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FB6CC5E-1AD0-4E46-90A3-B045EC763042}"/>
              </a:ext>
            </a:extLst>
          </p:cNvPr>
          <p:cNvSpPr/>
          <p:nvPr userDrawn="1"/>
        </p:nvSpPr>
        <p:spPr bwMode="auto">
          <a:xfrm>
            <a:off x="2289088" y="6520860"/>
            <a:ext cx="1362797" cy="3349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821" tIns="44821" rIns="44821" bIns="4482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SOLUTIONS</a:t>
            </a:r>
            <a:endParaRPr lang="en-US" sz="1568" spc="49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52C929-85B3-4637-BA2A-CEF929C4BAB4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269239" y="2818563"/>
            <a:ext cx="3496057" cy="1677837"/>
          </a:xfrm>
        </p:spPr>
        <p:txBody>
          <a:bodyPr/>
          <a:lstStyle>
            <a:lvl1pPr marL="0" indent="0">
              <a:buNone/>
              <a:defRPr sz="2353">
                <a:solidFill>
                  <a:srgbClr val="E6E6E6"/>
                </a:solidFill>
              </a:defRPr>
            </a:lvl1pPr>
            <a:lvl2pPr marL="0" indent="0">
              <a:spcAft>
                <a:spcPts val="588"/>
              </a:spcAft>
              <a:buNone/>
              <a:defRPr sz="1765"/>
            </a:lvl2pPr>
            <a:lvl3pPr marL="0" indent="0">
              <a:buNone/>
              <a:defRPr sz="1568"/>
            </a:lvl3pPr>
            <a:lvl4pPr marL="0" indent="0">
              <a:buNone/>
              <a:defRPr sz="1568"/>
            </a:lvl4pPr>
            <a:lvl5pPr marL="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CDE369-62B0-48D5-90E7-E69AA62AEA12}"/>
              </a:ext>
            </a:extLst>
          </p:cNvPr>
          <p:cNvGrpSpPr/>
          <p:nvPr userDrawn="1"/>
        </p:nvGrpSpPr>
        <p:grpSpPr>
          <a:xfrm>
            <a:off x="4348976" y="6540003"/>
            <a:ext cx="7168993" cy="283511"/>
            <a:chOff x="4436182" y="6670182"/>
            <a:chExt cx="7312746" cy="28915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9629BE-2E71-4CF8-A353-B4C9BE23B0A0}"/>
                </a:ext>
              </a:extLst>
            </p:cNvPr>
            <p:cNvSpPr/>
            <p:nvPr/>
          </p:nvSpPr>
          <p:spPr bwMode="auto">
            <a:xfrm>
              <a:off x="4772812" y="6671070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tx2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79B1076-0C8A-4B69-A589-1871A4A59C58}"/>
                </a:ext>
              </a:extLst>
            </p:cNvPr>
            <p:cNvGrpSpPr/>
            <p:nvPr userDrawn="1"/>
          </p:nvGrpSpPr>
          <p:grpSpPr>
            <a:xfrm>
              <a:off x="8656638" y="6670182"/>
              <a:ext cx="1415967" cy="288007"/>
              <a:chOff x="8656638" y="6670182"/>
              <a:chExt cx="1415967" cy="2880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A26938F-FEC4-4F6A-BB3A-1EF568BCB774}"/>
                  </a:ext>
                </a:extLst>
              </p:cNvPr>
              <p:cNvGrpSpPr/>
              <p:nvPr userDrawn="1"/>
            </p:nvGrpSpPr>
            <p:grpSpPr>
              <a:xfrm>
                <a:off x="8903631" y="6670182"/>
                <a:ext cx="1168974" cy="288007"/>
                <a:chOff x="8903631" y="6616830"/>
                <a:chExt cx="1168974" cy="288007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7B1E59D-93F4-44F1-870A-8FA8C1DD9E70}"/>
                    </a:ext>
                  </a:extLst>
                </p:cNvPr>
                <p:cNvSpPr/>
                <p:nvPr/>
              </p:nvSpPr>
              <p:spPr bwMode="auto">
                <a:xfrm>
                  <a:off x="9130825" y="6616830"/>
                  <a:ext cx="941780" cy="2880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INSIGHTS</a:t>
                  </a:r>
                </a:p>
              </p:txBody>
            </p:sp>
            <p:sp>
              <p:nvSpPr>
                <p:cNvPr id="56" name="magnify">
                  <a:extLst>
                    <a:ext uri="{FF2B5EF4-FFF2-40B4-BE49-F238E27FC236}">
                      <a16:creationId xmlns:a16="http://schemas.microsoft.com/office/drawing/2014/main" id="{90DFFDFA-1BC8-40B6-B576-7CA324A39A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 rot="786292" flipH="1">
                  <a:off x="8903631" y="6669524"/>
                  <a:ext cx="186179" cy="182621"/>
                </a:xfrm>
                <a:custGeom>
                  <a:avLst/>
                  <a:gdLst>
                    <a:gd name="T0" fmla="*/ 112 w 343"/>
                    <a:gd name="T1" fmla="*/ 223 h 338"/>
                    <a:gd name="T2" fmla="*/ 0 w 343"/>
                    <a:gd name="T3" fmla="*/ 111 h 338"/>
                    <a:gd name="T4" fmla="*/ 112 w 343"/>
                    <a:gd name="T5" fmla="*/ 0 h 338"/>
                    <a:gd name="T6" fmla="*/ 223 w 343"/>
                    <a:gd name="T7" fmla="*/ 111 h 338"/>
                    <a:gd name="T8" fmla="*/ 112 w 343"/>
                    <a:gd name="T9" fmla="*/ 223 h 338"/>
                    <a:gd name="T10" fmla="*/ 343 w 343"/>
                    <a:gd name="T11" fmla="*/ 338 h 338"/>
                    <a:gd name="T12" fmla="*/ 191 w 343"/>
                    <a:gd name="T13" fmla="*/ 189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3" h="338">
                      <a:moveTo>
                        <a:pt x="112" y="223"/>
                      </a:moveTo>
                      <a:cubicBezTo>
                        <a:pt x="50" y="223"/>
                        <a:pt x="0" y="173"/>
                        <a:pt x="0" y="111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3" y="0"/>
                        <a:pt x="223" y="50"/>
                        <a:pt x="223" y="111"/>
                      </a:cubicBezTo>
                      <a:cubicBezTo>
                        <a:pt x="223" y="173"/>
                        <a:pt x="173" y="223"/>
                        <a:pt x="112" y="223"/>
                      </a:cubicBezTo>
                      <a:close/>
                      <a:moveTo>
                        <a:pt x="343" y="338"/>
                      </a:moveTo>
                      <a:cubicBezTo>
                        <a:pt x="191" y="189"/>
                        <a:pt x="191" y="189"/>
                        <a:pt x="191" y="189"/>
                      </a:cubicBez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BB37E1B-1178-4ED1-96C0-D98D4A4055D4}"/>
                  </a:ext>
                </a:extLst>
              </p:cNvPr>
              <p:cNvCxnSpPr/>
              <p:nvPr userDrawn="1"/>
            </p:nvCxnSpPr>
            <p:spPr>
              <a:xfrm>
                <a:off x="8656638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FD83702-1CE6-4D01-A452-77570E2D5997}"/>
                </a:ext>
              </a:extLst>
            </p:cNvPr>
            <p:cNvGrpSpPr/>
            <p:nvPr userDrawn="1"/>
          </p:nvGrpSpPr>
          <p:grpSpPr>
            <a:xfrm>
              <a:off x="10335302" y="6671070"/>
              <a:ext cx="1413626" cy="286232"/>
              <a:chOff x="10335302" y="6671070"/>
              <a:chExt cx="1413626" cy="286232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3326481-A0AB-47AF-A496-3AD6A81A7020}"/>
                  </a:ext>
                </a:extLst>
              </p:cNvPr>
              <p:cNvGrpSpPr/>
              <p:nvPr userDrawn="1"/>
            </p:nvGrpSpPr>
            <p:grpSpPr>
              <a:xfrm>
                <a:off x="10626848" y="6671070"/>
                <a:ext cx="1122080" cy="286232"/>
                <a:chOff x="10626848" y="6617718"/>
                <a:chExt cx="1122080" cy="28623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B1A089B-7DF1-42F8-A474-7D03431A9987}"/>
                    </a:ext>
                  </a:extLst>
                </p:cNvPr>
                <p:cNvSpPr/>
                <p:nvPr/>
              </p:nvSpPr>
              <p:spPr bwMode="auto">
                <a:xfrm>
                  <a:off x="10857658" y="6617718"/>
                  <a:ext cx="891270" cy="286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ACTIONS</a:t>
                  </a:r>
                </a:p>
              </p:txBody>
            </p:sp>
            <p:sp>
              <p:nvSpPr>
                <p:cNvPr id="52" name="arrow">
                  <a:extLst>
                    <a:ext uri="{FF2B5EF4-FFF2-40B4-BE49-F238E27FC236}">
                      <a16:creationId xmlns:a16="http://schemas.microsoft.com/office/drawing/2014/main" id="{89826F0F-C2AC-422D-BA92-D996F980B86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626848" y="6669394"/>
                  <a:ext cx="198188" cy="182880"/>
                </a:xfrm>
                <a:custGeom>
                  <a:avLst/>
                  <a:gdLst>
                    <a:gd name="T0" fmla="*/ 133 w 246"/>
                    <a:gd name="T1" fmla="*/ 0 h 227"/>
                    <a:gd name="T2" fmla="*/ 246 w 246"/>
                    <a:gd name="T3" fmla="*/ 113 h 227"/>
                    <a:gd name="T4" fmla="*/ 133 w 246"/>
                    <a:gd name="T5" fmla="*/ 227 h 227"/>
                    <a:gd name="T6" fmla="*/ 246 w 246"/>
                    <a:gd name="T7" fmla="*/ 113 h 227"/>
                    <a:gd name="T8" fmla="*/ 0 w 246"/>
                    <a:gd name="T9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227">
                      <a:moveTo>
                        <a:pt x="133" y="0"/>
                      </a:moveTo>
                      <a:lnTo>
                        <a:pt x="246" y="113"/>
                      </a:lnTo>
                      <a:lnTo>
                        <a:pt x="133" y="227"/>
                      </a:lnTo>
                      <a:moveTo>
                        <a:pt x="246" y="113"/>
                      </a:moveTo>
                      <a:lnTo>
                        <a:pt x="0" y="113"/>
                      </a:ln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F26FC1E-5F9F-46A0-BDBD-F517A1503407}"/>
                  </a:ext>
                </a:extLst>
              </p:cNvPr>
              <p:cNvCxnSpPr/>
              <p:nvPr userDrawn="1"/>
            </p:nvCxnSpPr>
            <p:spPr>
              <a:xfrm>
                <a:off x="10335302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CFB3D-6590-479A-912E-0447F5688E4E}"/>
                </a:ext>
              </a:extLst>
            </p:cNvPr>
            <p:cNvGrpSpPr/>
            <p:nvPr userDrawn="1"/>
          </p:nvGrpSpPr>
          <p:grpSpPr>
            <a:xfrm>
              <a:off x="5712857" y="6671330"/>
              <a:ext cx="2663262" cy="288006"/>
              <a:chOff x="5732591" y="6671330"/>
              <a:chExt cx="2663262" cy="28800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C42153F-F302-4637-A7B4-90EA53AF7E57}"/>
                  </a:ext>
                </a:extLst>
              </p:cNvPr>
              <p:cNvSpPr/>
              <p:nvPr userDrawn="1"/>
            </p:nvSpPr>
            <p:spPr bwMode="auto">
              <a:xfrm>
                <a:off x="5732591" y="6671330"/>
                <a:ext cx="713577" cy="288006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tx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672244-52D0-4839-A6E3-4677EFA32C44}"/>
                  </a:ext>
                </a:extLst>
              </p:cNvPr>
              <p:cNvSpPr/>
              <p:nvPr userDrawn="1"/>
            </p:nvSpPr>
            <p:spPr bwMode="auto">
              <a:xfrm>
                <a:off x="6446425" y="6672216"/>
                <a:ext cx="979114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Connect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ACEFEF-E45C-4E93-BC6C-C4565D4A30EA}"/>
                  </a:ext>
                </a:extLst>
              </p:cNvPr>
              <p:cNvSpPr/>
              <p:nvPr userDrawn="1"/>
            </p:nvSpPr>
            <p:spPr bwMode="auto">
              <a:xfrm>
                <a:off x="7434371" y="6672216"/>
                <a:ext cx="961482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Manage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C96FAC-D961-4AF6-8D2E-FB9CE6972EF9}"/>
                </a:ext>
              </a:extLst>
            </p:cNvPr>
            <p:cNvGrpSpPr/>
            <p:nvPr userDrawn="1"/>
          </p:nvGrpSpPr>
          <p:grpSpPr>
            <a:xfrm>
              <a:off x="4436182" y="6693638"/>
              <a:ext cx="269313" cy="202991"/>
              <a:chOff x="14466543" y="3803109"/>
              <a:chExt cx="499020" cy="376126"/>
            </a:xfrm>
            <a:noFill/>
          </p:grpSpPr>
          <p:sp>
            <p:nvSpPr>
              <p:cNvPr id="44" name="Freeform 39">
                <a:extLst>
                  <a:ext uri="{FF2B5EF4-FFF2-40B4-BE49-F238E27FC236}">
                    <a16:creationId xmlns:a16="http://schemas.microsoft.com/office/drawing/2014/main" id="{A29E8665-75AA-4023-8196-93EC895E3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5" name="Freeform 40">
                <a:extLst>
                  <a:ext uri="{FF2B5EF4-FFF2-40B4-BE49-F238E27FC236}">
                    <a16:creationId xmlns:a16="http://schemas.microsoft.com/office/drawing/2014/main" id="{F4848722-B8E1-40CB-B7A0-4D00754C2DE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3A5828-D50A-4798-AB27-C0B4FA57A9BF}"/>
                </a:ext>
              </a:extLst>
            </p:cNvPr>
            <p:cNvCxnSpPr/>
            <p:nvPr userDrawn="1"/>
          </p:nvCxnSpPr>
          <p:spPr>
            <a:xfrm>
              <a:off x="5645539" y="6678172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8EC027F8-07D1-4035-9729-205682635F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5950" y="2818563"/>
            <a:ext cx="3496057" cy="1677837"/>
          </a:xfrm>
        </p:spPr>
        <p:txBody>
          <a:bodyPr/>
          <a:lstStyle>
            <a:lvl1pPr marL="0" indent="0">
              <a:buNone/>
              <a:defRPr sz="2353">
                <a:solidFill>
                  <a:srgbClr val="E6E6E6"/>
                </a:solidFill>
              </a:defRPr>
            </a:lvl1pPr>
            <a:lvl2pPr marL="0" indent="0">
              <a:spcAft>
                <a:spcPts val="588"/>
              </a:spcAft>
              <a:buNone/>
              <a:defRPr sz="1765"/>
            </a:lvl2pPr>
            <a:lvl3pPr marL="0" indent="0">
              <a:buNone/>
              <a:defRPr sz="1568"/>
            </a:lvl3pPr>
            <a:lvl4pPr marL="0" indent="0">
              <a:buNone/>
              <a:defRPr sz="1568"/>
            </a:lvl4pPr>
            <a:lvl5pPr marL="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0DC315-1B48-4DCF-90A6-A3473CD7A1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22660" y="2818563"/>
            <a:ext cx="3496057" cy="1677837"/>
          </a:xfrm>
        </p:spPr>
        <p:txBody>
          <a:bodyPr/>
          <a:lstStyle>
            <a:lvl1pPr marL="0" indent="0">
              <a:buNone/>
              <a:defRPr sz="2353">
                <a:solidFill>
                  <a:srgbClr val="E6E6E6"/>
                </a:solidFill>
              </a:defRPr>
            </a:lvl1pPr>
            <a:lvl2pPr marL="0" indent="0">
              <a:spcAft>
                <a:spcPts val="588"/>
              </a:spcAft>
              <a:buNone/>
              <a:defRPr sz="1765"/>
            </a:lvl2pPr>
            <a:lvl3pPr marL="0" indent="0">
              <a:buNone/>
              <a:defRPr sz="1568"/>
            </a:lvl3pPr>
            <a:lvl4pPr marL="0" indent="0">
              <a:buNone/>
              <a:defRPr sz="1568"/>
            </a:lvl4pPr>
            <a:lvl5pPr marL="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0651E-005F-474D-BBF6-C44C786F3A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9239" y="826510"/>
            <a:ext cx="11664416" cy="452654"/>
          </a:xfrm>
        </p:spPr>
        <p:txBody>
          <a:bodyPr/>
          <a:lstStyle>
            <a:lvl1pPr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322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INGS - Connec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F7B23A9-5417-45B1-8F9F-A9F55A1F4EB0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0" y="6537325"/>
            <a:chExt cx="12436475" cy="3802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5BA7F0-2EBC-4CF1-92C6-7D6289E5E1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37325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9A98E3-1987-43CE-AF9C-FC6B2F6D0D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917569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FB6CC5E-1AD0-4E46-90A3-B045EC763042}"/>
              </a:ext>
            </a:extLst>
          </p:cNvPr>
          <p:cNvSpPr/>
          <p:nvPr userDrawn="1"/>
        </p:nvSpPr>
        <p:spPr bwMode="auto">
          <a:xfrm>
            <a:off x="2289088" y="6520860"/>
            <a:ext cx="1362797" cy="3349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821" tIns="44821" rIns="44821" bIns="4482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SOLUTIONS</a:t>
            </a:r>
            <a:endParaRPr lang="en-US" sz="1568" spc="49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79D92A-883E-425D-9598-71C85729CE99}"/>
              </a:ext>
            </a:extLst>
          </p:cNvPr>
          <p:cNvGrpSpPr/>
          <p:nvPr userDrawn="1"/>
        </p:nvGrpSpPr>
        <p:grpSpPr>
          <a:xfrm>
            <a:off x="4348976" y="6540003"/>
            <a:ext cx="7168993" cy="283511"/>
            <a:chOff x="4436182" y="6670182"/>
            <a:chExt cx="7312746" cy="2891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65B7C7C-6915-4A29-9DFC-B8563A0EC74E}"/>
                </a:ext>
              </a:extLst>
            </p:cNvPr>
            <p:cNvSpPr/>
            <p:nvPr/>
          </p:nvSpPr>
          <p:spPr bwMode="auto">
            <a:xfrm>
              <a:off x="4772812" y="6671070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tx2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BAA8E1B-0679-48E7-BEAF-357633F80E63}"/>
                </a:ext>
              </a:extLst>
            </p:cNvPr>
            <p:cNvGrpSpPr/>
            <p:nvPr userDrawn="1"/>
          </p:nvGrpSpPr>
          <p:grpSpPr>
            <a:xfrm>
              <a:off x="8656638" y="6670182"/>
              <a:ext cx="1415967" cy="288007"/>
              <a:chOff x="8656638" y="6670182"/>
              <a:chExt cx="1415967" cy="28800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0DAC9F8-F2E0-490D-AED5-9A7C7782D508}"/>
                  </a:ext>
                </a:extLst>
              </p:cNvPr>
              <p:cNvGrpSpPr/>
              <p:nvPr userDrawn="1"/>
            </p:nvGrpSpPr>
            <p:grpSpPr>
              <a:xfrm>
                <a:off x="8903631" y="6670182"/>
                <a:ext cx="1168974" cy="288007"/>
                <a:chOff x="8903631" y="6616830"/>
                <a:chExt cx="1168974" cy="288007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2E91357-42E4-4E39-9923-13AA5BB7BAC6}"/>
                    </a:ext>
                  </a:extLst>
                </p:cNvPr>
                <p:cNvSpPr/>
                <p:nvPr/>
              </p:nvSpPr>
              <p:spPr bwMode="auto">
                <a:xfrm>
                  <a:off x="9130825" y="6616830"/>
                  <a:ext cx="941780" cy="2880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INSIGHTS</a:t>
                  </a:r>
                </a:p>
              </p:txBody>
            </p:sp>
            <p:sp>
              <p:nvSpPr>
                <p:cNvPr id="55" name="magnify">
                  <a:extLst>
                    <a:ext uri="{FF2B5EF4-FFF2-40B4-BE49-F238E27FC236}">
                      <a16:creationId xmlns:a16="http://schemas.microsoft.com/office/drawing/2014/main" id="{98DABD1F-9CB5-43E2-8547-5CAE28DB4C5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 rot="786292" flipH="1">
                  <a:off x="8903631" y="6669524"/>
                  <a:ext cx="186179" cy="182621"/>
                </a:xfrm>
                <a:custGeom>
                  <a:avLst/>
                  <a:gdLst>
                    <a:gd name="T0" fmla="*/ 112 w 343"/>
                    <a:gd name="T1" fmla="*/ 223 h 338"/>
                    <a:gd name="T2" fmla="*/ 0 w 343"/>
                    <a:gd name="T3" fmla="*/ 111 h 338"/>
                    <a:gd name="T4" fmla="*/ 112 w 343"/>
                    <a:gd name="T5" fmla="*/ 0 h 338"/>
                    <a:gd name="T6" fmla="*/ 223 w 343"/>
                    <a:gd name="T7" fmla="*/ 111 h 338"/>
                    <a:gd name="T8" fmla="*/ 112 w 343"/>
                    <a:gd name="T9" fmla="*/ 223 h 338"/>
                    <a:gd name="T10" fmla="*/ 343 w 343"/>
                    <a:gd name="T11" fmla="*/ 338 h 338"/>
                    <a:gd name="T12" fmla="*/ 191 w 343"/>
                    <a:gd name="T13" fmla="*/ 189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3" h="338">
                      <a:moveTo>
                        <a:pt x="112" y="223"/>
                      </a:moveTo>
                      <a:cubicBezTo>
                        <a:pt x="50" y="223"/>
                        <a:pt x="0" y="173"/>
                        <a:pt x="0" y="111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3" y="0"/>
                        <a:pt x="223" y="50"/>
                        <a:pt x="223" y="111"/>
                      </a:cubicBezTo>
                      <a:cubicBezTo>
                        <a:pt x="223" y="173"/>
                        <a:pt x="173" y="223"/>
                        <a:pt x="112" y="223"/>
                      </a:cubicBezTo>
                      <a:close/>
                      <a:moveTo>
                        <a:pt x="343" y="338"/>
                      </a:moveTo>
                      <a:cubicBezTo>
                        <a:pt x="191" y="189"/>
                        <a:pt x="191" y="189"/>
                        <a:pt x="191" y="189"/>
                      </a:cubicBez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6416179-4AC0-4DEF-A6A6-14CCEDFF97DC}"/>
                  </a:ext>
                </a:extLst>
              </p:cNvPr>
              <p:cNvCxnSpPr/>
              <p:nvPr userDrawn="1"/>
            </p:nvCxnSpPr>
            <p:spPr>
              <a:xfrm>
                <a:off x="8656638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F9BFC8-7E25-44C9-9120-9CF302E7A568}"/>
                </a:ext>
              </a:extLst>
            </p:cNvPr>
            <p:cNvGrpSpPr/>
            <p:nvPr userDrawn="1"/>
          </p:nvGrpSpPr>
          <p:grpSpPr>
            <a:xfrm>
              <a:off x="10335302" y="6671070"/>
              <a:ext cx="1413626" cy="286232"/>
              <a:chOff x="10335302" y="6671070"/>
              <a:chExt cx="1413626" cy="28623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A5D6353-6C8A-433D-BBB2-419687BC4C9F}"/>
                  </a:ext>
                </a:extLst>
              </p:cNvPr>
              <p:cNvGrpSpPr/>
              <p:nvPr userDrawn="1"/>
            </p:nvGrpSpPr>
            <p:grpSpPr>
              <a:xfrm>
                <a:off x="10626848" y="6671070"/>
                <a:ext cx="1122080" cy="286232"/>
                <a:chOff x="10626848" y="6617718"/>
                <a:chExt cx="1122080" cy="28623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5E8CE67-26E2-4F6A-AECF-30B8C74383FF}"/>
                    </a:ext>
                  </a:extLst>
                </p:cNvPr>
                <p:cNvSpPr/>
                <p:nvPr/>
              </p:nvSpPr>
              <p:spPr bwMode="auto">
                <a:xfrm>
                  <a:off x="10857658" y="6617718"/>
                  <a:ext cx="891270" cy="286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ACTIONS</a:t>
                  </a:r>
                </a:p>
              </p:txBody>
            </p:sp>
            <p:sp>
              <p:nvSpPr>
                <p:cNvPr id="51" name="arrow">
                  <a:extLst>
                    <a:ext uri="{FF2B5EF4-FFF2-40B4-BE49-F238E27FC236}">
                      <a16:creationId xmlns:a16="http://schemas.microsoft.com/office/drawing/2014/main" id="{0E985106-4431-4228-8246-A67393B338C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626848" y="6669394"/>
                  <a:ext cx="198188" cy="182880"/>
                </a:xfrm>
                <a:custGeom>
                  <a:avLst/>
                  <a:gdLst>
                    <a:gd name="T0" fmla="*/ 133 w 246"/>
                    <a:gd name="T1" fmla="*/ 0 h 227"/>
                    <a:gd name="T2" fmla="*/ 246 w 246"/>
                    <a:gd name="T3" fmla="*/ 113 h 227"/>
                    <a:gd name="T4" fmla="*/ 133 w 246"/>
                    <a:gd name="T5" fmla="*/ 227 h 227"/>
                    <a:gd name="T6" fmla="*/ 246 w 246"/>
                    <a:gd name="T7" fmla="*/ 113 h 227"/>
                    <a:gd name="T8" fmla="*/ 0 w 246"/>
                    <a:gd name="T9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227">
                      <a:moveTo>
                        <a:pt x="133" y="0"/>
                      </a:moveTo>
                      <a:lnTo>
                        <a:pt x="246" y="113"/>
                      </a:lnTo>
                      <a:lnTo>
                        <a:pt x="133" y="227"/>
                      </a:lnTo>
                      <a:moveTo>
                        <a:pt x="246" y="113"/>
                      </a:moveTo>
                      <a:lnTo>
                        <a:pt x="0" y="113"/>
                      </a:ln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2B38776-06DD-4AE8-8864-0E434F924C0B}"/>
                  </a:ext>
                </a:extLst>
              </p:cNvPr>
              <p:cNvCxnSpPr/>
              <p:nvPr userDrawn="1"/>
            </p:nvCxnSpPr>
            <p:spPr>
              <a:xfrm>
                <a:off x="10335302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FEA5150-9852-4FC5-AE4C-DA4595057A2D}"/>
                </a:ext>
              </a:extLst>
            </p:cNvPr>
            <p:cNvGrpSpPr/>
            <p:nvPr userDrawn="1"/>
          </p:nvGrpSpPr>
          <p:grpSpPr>
            <a:xfrm>
              <a:off x="5712857" y="6671330"/>
              <a:ext cx="2663262" cy="288006"/>
              <a:chOff x="5732591" y="6671330"/>
              <a:chExt cx="2663262" cy="28800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28D4D7F-64D0-4E15-A666-22C66E19C42A}"/>
                  </a:ext>
                </a:extLst>
              </p:cNvPr>
              <p:cNvSpPr/>
              <p:nvPr userDrawn="1"/>
            </p:nvSpPr>
            <p:spPr bwMode="auto">
              <a:xfrm>
                <a:off x="5732591" y="6671330"/>
                <a:ext cx="713577" cy="288006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kern="1200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092AA24-8110-44A8-98A2-4E4544BDF2B2}"/>
                  </a:ext>
                </a:extLst>
              </p:cNvPr>
              <p:cNvSpPr/>
              <p:nvPr userDrawn="1"/>
            </p:nvSpPr>
            <p:spPr bwMode="auto">
              <a:xfrm>
                <a:off x="6446425" y="6672216"/>
                <a:ext cx="979114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tx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Connect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E2C67B3-E826-400D-89C1-437DE54DDA76}"/>
                  </a:ext>
                </a:extLst>
              </p:cNvPr>
              <p:cNvSpPr/>
              <p:nvPr userDrawn="1"/>
            </p:nvSpPr>
            <p:spPr bwMode="auto">
              <a:xfrm>
                <a:off x="7434371" y="6672216"/>
                <a:ext cx="961482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Manage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021FF54-582F-4244-A8FF-36340528ADF7}"/>
                </a:ext>
              </a:extLst>
            </p:cNvPr>
            <p:cNvGrpSpPr/>
            <p:nvPr userDrawn="1"/>
          </p:nvGrpSpPr>
          <p:grpSpPr>
            <a:xfrm>
              <a:off x="4436182" y="6693638"/>
              <a:ext cx="269313" cy="202991"/>
              <a:chOff x="14466543" y="3803109"/>
              <a:chExt cx="499020" cy="376126"/>
            </a:xfrm>
            <a:noFill/>
          </p:grpSpPr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70821764-0DFF-46C7-BD9C-D6EDDCF18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E89A936A-5249-47AE-9D56-B649E00CFCC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3B7FC49-8849-4B69-9016-335F7DFF72E4}"/>
                </a:ext>
              </a:extLst>
            </p:cNvPr>
            <p:cNvCxnSpPr/>
            <p:nvPr userDrawn="1"/>
          </p:nvCxnSpPr>
          <p:spPr>
            <a:xfrm>
              <a:off x="5645539" y="6678172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37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GS - Connec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F7B23A9-5417-45B1-8F9F-A9F55A1F4EB0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0" y="6537325"/>
            <a:chExt cx="12436475" cy="3802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5BA7F0-2EBC-4CF1-92C6-7D6289E5E1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37325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9A98E3-1987-43CE-AF9C-FC6B2F6D0D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917569"/>
              <a:ext cx="12436475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FB6CC5E-1AD0-4E46-90A3-B045EC763042}"/>
              </a:ext>
            </a:extLst>
          </p:cNvPr>
          <p:cNvSpPr/>
          <p:nvPr userDrawn="1"/>
        </p:nvSpPr>
        <p:spPr bwMode="auto">
          <a:xfrm>
            <a:off x="2289088" y="6520860"/>
            <a:ext cx="1362797" cy="3349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821" tIns="44821" rIns="44821" bIns="4482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SOLUTIONS</a:t>
            </a:r>
            <a:endParaRPr lang="en-US" sz="1568" spc="49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66F45-B0CE-4CA7-80BB-4B63AD55B8F8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269331" y="1227120"/>
            <a:ext cx="6001066" cy="1635589"/>
          </a:xfrm>
        </p:spPr>
        <p:txBody>
          <a:bodyPr/>
          <a:lstStyle>
            <a:lvl1pPr>
              <a:defRPr sz="2353"/>
            </a:lvl1pPr>
            <a:lvl2pPr>
              <a:defRPr sz="1765"/>
            </a:lvl2pPr>
            <a:lvl3pPr>
              <a:defRPr sz="1568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79D92A-883E-425D-9598-71C85729CE99}"/>
              </a:ext>
            </a:extLst>
          </p:cNvPr>
          <p:cNvGrpSpPr/>
          <p:nvPr userDrawn="1"/>
        </p:nvGrpSpPr>
        <p:grpSpPr>
          <a:xfrm>
            <a:off x="4348976" y="6540003"/>
            <a:ext cx="7168993" cy="283511"/>
            <a:chOff x="4436182" y="6670182"/>
            <a:chExt cx="7312746" cy="2891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65B7C7C-6915-4A29-9DFC-B8563A0EC74E}"/>
                </a:ext>
              </a:extLst>
            </p:cNvPr>
            <p:cNvSpPr/>
            <p:nvPr/>
          </p:nvSpPr>
          <p:spPr bwMode="auto">
            <a:xfrm>
              <a:off x="4772812" y="6671070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tx2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BAA8E1B-0679-48E7-BEAF-357633F80E63}"/>
                </a:ext>
              </a:extLst>
            </p:cNvPr>
            <p:cNvGrpSpPr/>
            <p:nvPr userDrawn="1"/>
          </p:nvGrpSpPr>
          <p:grpSpPr>
            <a:xfrm>
              <a:off x="8656638" y="6670182"/>
              <a:ext cx="1415967" cy="288007"/>
              <a:chOff x="8656638" y="6670182"/>
              <a:chExt cx="1415967" cy="28800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0DAC9F8-F2E0-490D-AED5-9A7C7782D508}"/>
                  </a:ext>
                </a:extLst>
              </p:cNvPr>
              <p:cNvGrpSpPr/>
              <p:nvPr userDrawn="1"/>
            </p:nvGrpSpPr>
            <p:grpSpPr>
              <a:xfrm>
                <a:off x="8903631" y="6670182"/>
                <a:ext cx="1168974" cy="288007"/>
                <a:chOff x="8903631" y="6616830"/>
                <a:chExt cx="1168974" cy="288007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2E91357-42E4-4E39-9923-13AA5BB7BAC6}"/>
                    </a:ext>
                  </a:extLst>
                </p:cNvPr>
                <p:cNvSpPr/>
                <p:nvPr/>
              </p:nvSpPr>
              <p:spPr bwMode="auto">
                <a:xfrm>
                  <a:off x="9130825" y="6616830"/>
                  <a:ext cx="941780" cy="2880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INSIGHTS</a:t>
                  </a:r>
                </a:p>
              </p:txBody>
            </p:sp>
            <p:sp>
              <p:nvSpPr>
                <p:cNvPr id="55" name="magnify">
                  <a:extLst>
                    <a:ext uri="{FF2B5EF4-FFF2-40B4-BE49-F238E27FC236}">
                      <a16:creationId xmlns:a16="http://schemas.microsoft.com/office/drawing/2014/main" id="{98DABD1F-9CB5-43E2-8547-5CAE28DB4C5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 rot="786292" flipH="1">
                  <a:off x="8903631" y="6669524"/>
                  <a:ext cx="186179" cy="182621"/>
                </a:xfrm>
                <a:custGeom>
                  <a:avLst/>
                  <a:gdLst>
                    <a:gd name="T0" fmla="*/ 112 w 343"/>
                    <a:gd name="T1" fmla="*/ 223 h 338"/>
                    <a:gd name="T2" fmla="*/ 0 w 343"/>
                    <a:gd name="T3" fmla="*/ 111 h 338"/>
                    <a:gd name="T4" fmla="*/ 112 w 343"/>
                    <a:gd name="T5" fmla="*/ 0 h 338"/>
                    <a:gd name="T6" fmla="*/ 223 w 343"/>
                    <a:gd name="T7" fmla="*/ 111 h 338"/>
                    <a:gd name="T8" fmla="*/ 112 w 343"/>
                    <a:gd name="T9" fmla="*/ 223 h 338"/>
                    <a:gd name="T10" fmla="*/ 343 w 343"/>
                    <a:gd name="T11" fmla="*/ 338 h 338"/>
                    <a:gd name="T12" fmla="*/ 191 w 343"/>
                    <a:gd name="T13" fmla="*/ 189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3" h="338">
                      <a:moveTo>
                        <a:pt x="112" y="223"/>
                      </a:moveTo>
                      <a:cubicBezTo>
                        <a:pt x="50" y="223"/>
                        <a:pt x="0" y="173"/>
                        <a:pt x="0" y="111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3" y="0"/>
                        <a:pt x="223" y="50"/>
                        <a:pt x="223" y="111"/>
                      </a:cubicBezTo>
                      <a:cubicBezTo>
                        <a:pt x="223" y="173"/>
                        <a:pt x="173" y="223"/>
                        <a:pt x="112" y="223"/>
                      </a:cubicBezTo>
                      <a:close/>
                      <a:moveTo>
                        <a:pt x="343" y="338"/>
                      </a:moveTo>
                      <a:cubicBezTo>
                        <a:pt x="191" y="189"/>
                        <a:pt x="191" y="189"/>
                        <a:pt x="191" y="189"/>
                      </a:cubicBez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6416179-4AC0-4DEF-A6A6-14CCEDFF97DC}"/>
                  </a:ext>
                </a:extLst>
              </p:cNvPr>
              <p:cNvCxnSpPr/>
              <p:nvPr userDrawn="1"/>
            </p:nvCxnSpPr>
            <p:spPr>
              <a:xfrm>
                <a:off x="8656638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F9BFC8-7E25-44C9-9120-9CF302E7A568}"/>
                </a:ext>
              </a:extLst>
            </p:cNvPr>
            <p:cNvGrpSpPr/>
            <p:nvPr userDrawn="1"/>
          </p:nvGrpSpPr>
          <p:grpSpPr>
            <a:xfrm>
              <a:off x="10335302" y="6671070"/>
              <a:ext cx="1413626" cy="286232"/>
              <a:chOff x="10335302" y="6671070"/>
              <a:chExt cx="1413626" cy="28623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A5D6353-6C8A-433D-BBB2-419687BC4C9F}"/>
                  </a:ext>
                </a:extLst>
              </p:cNvPr>
              <p:cNvGrpSpPr/>
              <p:nvPr userDrawn="1"/>
            </p:nvGrpSpPr>
            <p:grpSpPr>
              <a:xfrm>
                <a:off x="10626848" y="6671070"/>
                <a:ext cx="1122080" cy="286232"/>
                <a:chOff x="10626848" y="6617718"/>
                <a:chExt cx="1122080" cy="28623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5E8CE67-26E2-4F6A-AECF-30B8C74383FF}"/>
                    </a:ext>
                  </a:extLst>
                </p:cNvPr>
                <p:cNvSpPr/>
                <p:nvPr/>
              </p:nvSpPr>
              <p:spPr bwMode="auto">
                <a:xfrm>
                  <a:off x="10857658" y="6617718"/>
                  <a:ext cx="891270" cy="286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372" spc="49">
                      <a:solidFill>
                        <a:schemeClr val="bg1">
                          <a:lumMod val="6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ACTIONS</a:t>
                  </a:r>
                </a:p>
              </p:txBody>
            </p:sp>
            <p:sp>
              <p:nvSpPr>
                <p:cNvPr id="51" name="arrow">
                  <a:extLst>
                    <a:ext uri="{FF2B5EF4-FFF2-40B4-BE49-F238E27FC236}">
                      <a16:creationId xmlns:a16="http://schemas.microsoft.com/office/drawing/2014/main" id="{0E985106-4431-4228-8246-A67393B338C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626848" y="6669394"/>
                  <a:ext cx="198188" cy="182880"/>
                </a:xfrm>
                <a:custGeom>
                  <a:avLst/>
                  <a:gdLst>
                    <a:gd name="T0" fmla="*/ 133 w 246"/>
                    <a:gd name="T1" fmla="*/ 0 h 227"/>
                    <a:gd name="T2" fmla="*/ 246 w 246"/>
                    <a:gd name="T3" fmla="*/ 113 h 227"/>
                    <a:gd name="T4" fmla="*/ 133 w 246"/>
                    <a:gd name="T5" fmla="*/ 227 h 227"/>
                    <a:gd name="T6" fmla="*/ 246 w 246"/>
                    <a:gd name="T7" fmla="*/ 113 h 227"/>
                    <a:gd name="T8" fmla="*/ 0 w 246"/>
                    <a:gd name="T9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227">
                      <a:moveTo>
                        <a:pt x="133" y="0"/>
                      </a:moveTo>
                      <a:lnTo>
                        <a:pt x="246" y="113"/>
                      </a:lnTo>
                      <a:lnTo>
                        <a:pt x="133" y="227"/>
                      </a:lnTo>
                      <a:moveTo>
                        <a:pt x="246" y="113"/>
                      </a:moveTo>
                      <a:lnTo>
                        <a:pt x="0" y="113"/>
                      </a:lnTo>
                    </a:path>
                  </a:pathLst>
                </a:custGeom>
                <a:noFill/>
                <a:ln w="1905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2B38776-06DD-4AE8-8864-0E434F924C0B}"/>
                  </a:ext>
                </a:extLst>
              </p:cNvPr>
              <p:cNvCxnSpPr/>
              <p:nvPr userDrawn="1"/>
            </p:nvCxnSpPr>
            <p:spPr>
              <a:xfrm>
                <a:off x="10335302" y="6678172"/>
                <a:ext cx="0" cy="274320"/>
              </a:xfrm>
              <a:prstGeom prst="line">
                <a:avLst/>
              </a:prstGeom>
              <a:ln w="3175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FEA5150-9852-4FC5-AE4C-DA4595057A2D}"/>
                </a:ext>
              </a:extLst>
            </p:cNvPr>
            <p:cNvGrpSpPr/>
            <p:nvPr userDrawn="1"/>
          </p:nvGrpSpPr>
          <p:grpSpPr>
            <a:xfrm>
              <a:off x="5712857" y="6671330"/>
              <a:ext cx="2663262" cy="288006"/>
              <a:chOff x="5732591" y="6671330"/>
              <a:chExt cx="2663262" cy="28800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28D4D7F-64D0-4E15-A666-22C66E19C42A}"/>
                  </a:ext>
                </a:extLst>
              </p:cNvPr>
              <p:cNvSpPr/>
              <p:nvPr userDrawn="1"/>
            </p:nvSpPr>
            <p:spPr bwMode="auto">
              <a:xfrm>
                <a:off x="5732591" y="6671330"/>
                <a:ext cx="713577" cy="288006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kern="1200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092AA24-8110-44A8-98A2-4E4544BDF2B2}"/>
                  </a:ext>
                </a:extLst>
              </p:cNvPr>
              <p:cNvSpPr/>
              <p:nvPr userDrawn="1"/>
            </p:nvSpPr>
            <p:spPr bwMode="auto">
              <a:xfrm>
                <a:off x="6446425" y="6672216"/>
                <a:ext cx="979114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tx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Connect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E2C67B3-E826-400D-89C1-437DE54DDA76}"/>
                  </a:ext>
                </a:extLst>
              </p:cNvPr>
              <p:cNvSpPr/>
              <p:nvPr userDrawn="1"/>
            </p:nvSpPr>
            <p:spPr bwMode="auto">
              <a:xfrm>
                <a:off x="7434371" y="6672216"/>
                <a:ext cx="961482" cy="286232"/>
              </a:xfrm>
              <a:prstGeom prst="rect">
                <a:avLst/>
              </a:prstGeom>
              <a:noFill/>
              <a:ln w="12700">
                <a:noFill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137160" tIns="45720" rIns="13716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Manage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021FF54-582F-4244-A8FF-36340528ADF7}"/>
                </a:ext>
              </a:extLst>
            </p:cNvPr>
            <p:cNvGrpSpPr/>
            <p:nvPr userDrawn="1"/>
          </p:nvGrpSpPr>
          <p:grpSpPr>
            <a:xfrm>
              <a:off x="4436182" y="6693638"/>
              <a:ext cx="269313" cy="202991"/>
              <a:chOff x="14466543" y="3803109"/>
              <a:chExt cx="499020" cy="376126"/>
            </a:xfrm>
            <a:noFill/>
          </p:grpSpPr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70821764-0DFF-46C7-BD9C-D6EDDCF18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E89A936A-5249-47AE-9D56-B649E00CFCC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3B7FC49-8849-4B69-9016-335F7DFF72E4}"/>
                </a:ext>
              </a:extLst>
            </p:cNvPr>
            <p:cNvCxnSpPr/>
            <p:nvPr userDrawn="1"/>
          </p:nvCxnSpPr>
          <p:spPr>
            <a:xfrm>
              <a:off x="5645539" y="6678172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710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GS - Man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624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INGS - Man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CB82C-01F6-4E11-B59D-D6E53D8AA4B2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269240" y="1202045"/>
            <a:ext cx="6979810" cy="1605632"/>
          </a:xfrm>
        </p:spPr>
        <p:txBody>
          <a:bodyPr/>
          <a:lstStyle>
            <a:lvl1pPr>
              <a:defRPr sz="2353"/>
            </a:lvl1pPr>
            <a:lvl2pPr>
              <a:defRPr sz="1765"/>
            </a:lvl2pPr>
            <a:lvl3pPr>
              <a:defRPr sz="1568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089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-Analy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863DA3-C709-4F6B-9820-B762C40FDDDF}"/>
              </a:ext>
            </a:extLst>
          </p:cNvPr>
          <p:cNvSpPr/>
          <p:nvPr userDrawn="1"/>
        </p:nvSpPr>
        <p:spPr>
          <a:xfrm>
            <a:off x="4177995" y="3247939"/>
            <a:ext cx="3836011" cy="3621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DISCOVER, OPERATIONALIZE, REFINE</a:t>
            </a:r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948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258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-Analyze 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C4253CE-7AEE-493D-AE4B-BED633D2BB99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1183" y="6571858"/>
            <a:chExt cx="12436475" cy="3802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7B23A9-5417-45B1-8F9F-A9F55A1F4EB0}"/>
                </a:ext>
              </a:extLst>
            </p:cNvPr>
            <p:cNvGrpSpPr/>
            <p:nvPr userDrawn="1"/>
          </p:nvGrpSpPr>
          <p:grpSpPr>
            <a:xfrm>
              <a:off x="1183" y="6571858"/>
              <a:ext cx="12436475" cy="380244"/>
              <a:chOff x="0" y="6537325"/>
              <a:chExt cx="12436475" cy="380244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5BA7F0-2EBC-4CF1-92C6-7D6289E5E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37325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B9A98E3-1987-43CE-AF9C-FC6B2F6D0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917569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B6CC5E-1AD0-4E46-90A3-B045EC763042}"/>
                </a:ext>
              </a:extLst>
            </p:cNvPr>
            <p:cNvSpPr/>
            <p:nvPr userDrawn="1"/>
          </p:nvSpPr>
          <p:spPr bwMode="auto">
            <a:xfrm>
              <a:off x="2334989" y="6595810"/>
              <a:ext cx="1390124" cy="3416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SOLUTIONS</a:t>
              </a:r>
              <a:endParaRPr lang="en-US" sz="1568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AB2B50-8D6D-4A65-A745-C15B38E06096}"/>
                </a:ext>
              </a:extLst>
            </p:cNvPr>
            <p:cNvSpPr/>
            <p:nvPr/>
          </p:nvSpPr>
          <p:spPr bwMode="auto">
            <a:xfrm>
              <a:off x="4772812" y="6617718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6203A9-F26A-49B3-9926-B80AF25F0A2A}"/>
                </a:ext>
              </a:extLst>
            </p:cNvPr>
            <p:cNvGrpSpPr/>
            <p:nvPr userDrawn="1"/>
          </p:nvGrpSpPr>
          <p:grpSpPr>
            <a:xfrm>
              <a:off x="11247438" y="6617718"/>
              <a:ext cx="1122080" cy="286232"/>
              <a:chOff x="11247438" y="6617718"/>
              <a:chExt cx="1122080" cy="2862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BBD1E1-31A6-4EA3-8420-B5FE7BD38584}"/>
                  </a:ext>
                </a:extLst>
              </p:cNvPr>
              <p:cNvSpPr/>
              <p:nvPr/>
            </p:nvSpPr>
            <p:spPr bwMode="auto">
              <a:xfrm>
                <a:off x="11478248" y="6617718"/>
                <a:ext cx="891270" cy="286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ACTIONS</a:t>
                </a:r>
              </a:p>
            </p:txBody>
          </p:sp>
          <p:sp>
            <p:nvSpPr>
              <p:cNvPr id="32" name="arrow">
                <a:extLst>
                  <a:ext uri="{FF2B5EF4-FFF2-40B4-BE49-F238E27FC236}">
                    <a16:creationId xmlns:a16="http://schemas.microsoft.com/office/drawing/2014/main" id="{4A0F9E73-3013-4E44-A352-E93B13FE5F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47438" y="6669394"/>
                <a:ext cx="198188" cy="182880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6ACA88-80DB-4E17-BB92-8F0CC5357936}"/>
                </a:ext>
              </a:extLst>
            </p:cNvPr>
            <p:cNvGrpSpPr/>
            <p:nvPr userDrawn="1"/>
          </p:nvGrpSpPr>
          <p:grpSpPr>
            <a:xfrm>
              <a:off x="6160431" y="6616830"/>
              <a:ext cx="1168974" cy="288007"/>
              <a:chOff x="6160431" y="6616830"/>
              <a:chExt cx="1168974" cy="28800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87931C-C0CE-4F16-9C00-4D0B929B02ED}"/>
                  </a:ext>
                </a:extLst>
              </p:cNvPr>
              <p:cNvSpPr/>
              <p:nvPr/>
            </p:nvSpPr>
            <p:spPr bwMode="auto">
              <a:xfrm>
                <a:off x="6387625" y="6616830"/>
                <a:ext cx="941780" cy="288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tx2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INSIGHTS</a:t>
                </a:r>
              </a:p>
            </p:txBody>
          </p:sp>
          <p:sp>
            <p:nvSpPr>
              <p:cNvPr id="35" name="magnify">
                <a:extLst>
                  <a:ext uri="{FF2B5EF4-FFF2-40B4-BE49-F238E27FC236}">
                    <a16:creationId xmlns:a16="http://schemas.microsoft.com/office/drawing/2014/main" id="{6942164E-C2BC-4ABF-980F-A3495DBA29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786292" flipH="1">
                <a:off x="6160431" y="6669524"/>
                <a:ext cx="186179" cy="18262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F58D81-CF6A-4905-B841-1C15F1937319}"/>
                </a:ext>
              </a:extLst>
            </p:cNvPr>
            <p:cNvCxnSpPr/>
            <p:nvPr userDrawn="1"/>
          </p:nvCxnSpPr>
          <p:spPr>
            <a:xfrm>
              <a:off x="5761038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5A335D-A8AB-4706-AFDF-D7610B51FB10}"/>
                </a:ext>
              </a:extLst>
            </p:cNvPr>
            <p:cNvCxnSpPr/>
            <p:nvPr userDrawn="1"/>
          </p:nvCxnSpPr>
          <p:spPr>
            <a:xfrm>
              <a:off x="10955892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7B762-28E1-47FB-B529-A40868F1B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4482124" cy="17929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A0C9C4-2D63-4C03-ADDD-A5F68F9E7620}"/>
              </a:ext>
            </a:extLst>
          </p:cNvPr>
          <p:cNvSpPr/>
          <p:nvPr userDrawn="1"/>
        </p:nvSpPr>
        <p:spPr bwMode="auto">
          <a:xfrm>
            <a:off x="7223653" y="6497377"/>
            <a:ext cx="896630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Discover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D2EABB-26B9-4C02-B45E-ECB912CF80BE}"/>
              </a:ext>
            </a:extLst>
          </p:cNvPr>
          <p:cNvSpPr/>
          <p:nvPr userDrawn="1"/>
        </p:nvSpPr>
        <p:spPr bwMode="auto">
          <a:xfrm>
            <a:off x="8213165" y="6497377"/>
            <a:ext cx="1400513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itchFamily="34" charset="0"/>
                <a:cs typeface="Segoe UI" panose="020B0502040204020203" pitchFamily="34" charset="0"/>
              </a:rPr>
              <a:t>Operationalize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4703F6-8A52-4010-AE95-C5475724008F}"/>
              </a:ext>
            </a:extLst>
          </p:cNvPr>
          <p:cNvSpPr/>
          <p:nvPr userDrawn="1"/>
        </p:nvSpPr>
        <p:spPr bwMode="auto">
          <a:xfrm>
            <a:off x="9706560" y="6497377"/>
            <a:ext cx="701011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Refine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442FDC-41A2-426A-806A-6F8EDAD5AFF3}"/>
              </a:ext>
            </a:extLst>
          </p:cNvPr>
          <p:cNvGrpSpPr/>
          <p:nvPr userDrawn="1"/>
        </p:nvGrpSpPr>
        <p:grpSpPr>
          <a:xfrm>
            <a:off x="4348976" y="6562986"/>
            <a:ext cx="264019" cy="199029"/>
            <a:chOff x="14466543" y="3803109"/>
            <a:chExt cx="499020" cy="376126"/>
          </a:xfrm>
          <a:noFill/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A274F410-2EBC-48C2-9EF1-6A48C4B42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821" y="3803109"/>
              <a:ext cx="149599" cy="71595"/>
            </a:xfrm>
            <a:custGeom>
              <a:avLst/>
              <a:gdLst>
                <a:gd name="T0" fmla="*/ 408 w 560"/>
                <a:gd name="T1" fmla="*/ 187 h 265"/>
                <a:gd name="T2" fmla="*/ 523 w 560"/>
                <a:gd name="T3" fmla="*/ 187 h 265"/>
                <a:gd name="T4" fmla="*/ 523 w 560"/>
                <a:gd name="T5" fmla="*/ 187 h 265"/>
                <a:gd name="T6" fmla="*/ 530 w 560"/>
                <a:gd name="T7" fmla="*/ 187 h 265"/>
                <a:gd name="T8" fmla="*/ 537 w 560"/>
                <a:gd name="T9" fmla="*/ 185 h 265"/>
                <a:gd name="T10" fmla="*/ 544 w 560"/>
                <a:gd name="T11" fmla="*/ 181 h 265"/>
                <a:gd name="T12" fmla="*/ 550 w 560"/>
                <a:gd name="T13" fmla="*/ 177 h 265"/>
                <a:gd name="T14" fmla="*/ 554 w 560"/>
                <a:gd name="T15" fmla="*/ 172 h 265"/>
                <a:gd name="T16" fmla="*/ 557 w 560"/>
                <a:gd name="T17" fmla="*/ 164 h 265"/>
                <a:gd name="T18" fmla="*/ 559 w 560"/>
                <a:gd name="T19" fmla="*/ 158 h 265"/>
                <a:gd name="T20" fmla="*/ 560 w 560"/>
                <a:gd name="T21" fmla="*/ 150 h 265"/>
                <a:gd name="T22" fmla="*/ 560 w 560"/>
                <a:gd name="T23" fmla="*/ 37 h 265"/>
                <a:gd name="T24" fmla="*/ 560 w 560"/>
                <a:gd name="T25" fmla="*/ 37 h 265"/>
                <a:gd name="T26" fmla="*/ 559 w 560"/>
                <a:gd name="T27" fmla="*/ 29 h 265"/>
                <a:gd name="T28" fmla="*/ 557 w 560"/>
                <a:gd name="T29" fmla="*/ 22 h 265"/>
                <a:gd name="T30" fmla="*/ 554 w 560"/>
                <a:gd name="T31" fmla="*/ 15 h 265"/>
                <a:gd name="T32" fmla="*/ 550 w 560"/>
                <a:gd name="T33" fmla="*/ 10 h 265"/>
                <a:gd name="T34" fmla="*/ 544 w 560"/>
                <a:gd name="T35" fmla="*/ 6 h 265"/>
                <a:gd name="T36" fmla="*/ 537 w 560"/>
                <a:gd name="T37" fmla="*/ 2 h 265"/>
                <a:gd name="T38" fmla="*/ 530 w 560"/>
                <a:gd name="T39" fmla="*/ 0 h 265"/>
                <a:gd name="T40" fmla="*/ 523 w 560"/>
                <a:gd name="T41" fmla="*/ 0 h 265"/>
                <a:gd name="T42" fmla="*/ 37 w 560"/>
                <a:gd name="T43" fmla="*/ 0 h 265"/>
                <a:gd name="T44" fmla="*/ 37 w 560"/>
                <a:gd name="T45" fmla="*/ 0 h 265"/>
                <a:gd name="T46" fmla="*/ 30 w 560"/>
                <a:gd name="T47" fmla="*/ 0 h 265"/>
                <a:gd name="T48" fmla="*/ 23 w 560"/>
                <a:gd name="T49" fmla="*/ 2 h 265"/>
                <a:gd name="T50" fmla="*/ 17 w 560"/>
                <a:gd name="T51" fmla="*/ 6 h 265"/>
                <a:gd name="T52" fmla="*/ 12 w 560"/>
                <a:gd name="T53" fmla="*/ 10 h 265"/>
                <a:gd name="T54" fmla="*/ 6 w 560"/>
                <a:gd name="T55" fmla="*/ 15 h 265"/>
                <a:gd name="T56" fmla="*/ 3 w 560"/>
                <a:gd name="T57" fmla="*/ 22 h 265"/>
                <a:gd name="T58" fmla="*/ 1 w 560"/>
                <a:gd name="T59" fmla="*/ 29 h 265"/>
                <a:gd name="T60" fmla="*/ 0 w 560"/>
                <a:gd name="T61" fmla="*/ 37 h 265"/>
                <a:gd name="T62" fmla="*/ 0 w 560"/>
                <a:gd name="T63" fmla="*/ 150 h 265"/>
                <a:gd name="T64" fmla="*/ 0 w 560"/>
                <a:gd name="T65" fmla="*/ 150 h 265"/>
                <a:gd name="T66" fmla="*/ 1 w 560"/>
                <a:gd name="T67" fmla="*/ 158 h 265"/>
                <a:gd name="T68" fmla="*/ 3 w 560"/>
                <a:gd name="T69" fmla="*/ 164 h 265"/>
                <a:gd name="T70" fmla="*/ 6 w 560"/>
                <a:gd name="T71" fmla="*/ 172 h 265"/>
                <a:gd name="T72" fmla="*/ 12 w 560"/>
                <a:gd name="T73" fmla="*/ 177 h 265"/>
                <a:gd name="T74" fmla="*/ 17 w 560"/>
                <a:gd name="T75" fmla="*/ 181 h 265"/>
                <a:gd name="T76" fmla="*/ 23 w 560"/>
                <a:gd name="T77" fmla="*/ 185 h 265"/>
                <a:gd name="T78" fmla="*/ 30 w 560"/>
                <a:gd name="T79" fmla="*/ 187 h 265"/>
                <a:gd name="T80" fmla="*/ 37 w 560"/>
                <a:gd name="T81" fmla="*/ 187 h 265"/>
                <a:gd name="T82" fmla="*/ 153 w 560"/>
                <a:gd name="T83" fmla="*/ 187 h 265"/>
                <a:gd name="T84" fmla="*/ 153 w 560"/>
                <a:gd name="T85" fmla="*/ 265 h 265"/>
                <a:gd name="T86" fmla="*/ 408 w 560"/>
                <a:gd name="T87" fmla="*/ 265 h 265"/>
                <a:gd name="T88" fmla="*/ 408 w 560"/>
                <a:gd name="T89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0" h="265">
                  <a:moveTo>
                    <a:pt x="408" y="187"/>
                  </a:moveTo>
                  <a:lnTo>
                    <a:pt x="523" y="187"/>
                  </a:lnTo>
                  <a:lnTo>
                    <a:pt x="523" y="187"/>
                  </a:lnTo>
                  <a:lnTo>
                    <a:pt x="530" y="187"/>
                  </a:lnTo>
                  <a:lnTo>
                    <a:pt x="537" y="185"/>
                  </a:lnTo>
                  <a:lnTo>
                    <a:pt x="544" y="181"/>
                  </a:lnTo>
                  <a:lnTo>
                    <a:pt x="550" y="177"/>
                  </a:lnTo>
                  <a:lnTo>
                    <a:pt x="554" y="172"/>
                  </a:lnTo>
                  <a:lnTo>
                    <a:pt x="557" y="164"/>
                  </a:lnTo>
                  <a:lnTo>
                    <a:pt x="559" y="158"/>
                  </a:lnTo>
                  <a:lnTo>
                    <a:pt x="560" y="150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59" y="29"/>
                  </a:lnTo>
                  <a:lnTo>
                    <a:pt x="557" y="22"/>
                  </a:lnTo>
                  <a:lnTo>
                    <a:pt x="554" y="15"/>
                  </a:lnTo>
                  <a:lnTo>
                    <a:pt x="550" y="10"/>
                  </a:lnTo>
                  <a:lnTo>
                    <a:pt x="544" y="6"/>
                  </a:lnTo>
                  <a:lnTo>
                    <a:pt x="537" y="2"/>
                  </a:lnTo>
                  <a:lnTo>
                    <a:pt x="530" y="0"/>
                  </a:lnTo>
                  <a:lnTo>
                    <a:pt x="52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6"/>
                  </a:lnTo>
                  <a:lnTo>
                    <a:pt x="12" y="10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8"/>
                  </a:lnTo>
                  <a:lnTo>
                    <a:pt x="3" y="164"/>
                  </a:lnTo>
                  <a:lnTo>
                    <a:pt x="6" y="172"/>
                  </a:lnTo>
                  <a:lnTo>
                    <a:pt x="12" y="177"/>
                  </a:lnTo>
                  <a:lnTo>
                    <a:pt x="17" y="181"/>
                  </a:lnTo>
                  <a:lnTo>
                    <a:pt x="23" y="185"/>
                  </a:lnTo>
                  <a:lnTo>
                    <a:pt x="30" y="187"/>
                  </a:lnTo>
                  <a:lnTo>
                    <a:pt x="37" y="187"/>
                  </a:lnTo>
                  <a:lnTo>
                    <a:pt x="153" y="187"/>
                  </a:lnTo>
                  <a:lnTo>
                    <a:pt x="153" y="265"/>
                  </a:lnTo>
                  <a:lnTo>
                    <a:pt x="408" y="265"/>
                  </a:lnTo>
                  <a:lnTo>
                    <a:pt x="408" y="18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A0329808-FB99-402E-AB39-109739CDB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6548" y="3895020"/>
              <a:ext cx="499020" cy="284240"/>
            </a:xfrm>
            <a:custGeom>
              <a:avLst/>
              <a:gdLst>
                <a:gd name="T0" fmla="*/ 1674 w 1868"/>
                <a:gd name="T1" fmla="*/ 147 h 1065"/>
                <a:gd name="T2" fmla="*/ 1651 w 1868"/>
                <a:gd name="T3" fmla="*/ 162 h 1065"/>
                <a:gd name="T4" fmla="*/ 1645 w 1868"/>
                <a:gd name="T5" fmla="*/ 312 h 1065"/>
                <a:gd name="T6" fmla="*/ 1546 w 1868"/>
                <a:gd name="T7" fmla="*/ 30 h 1065"/>
                <a:gd name="T8" fmla="*/ 1530 w 1868"/>
                <a:gd name="T9" fmla="*/ 7 h 1065"/>
                <a:gd name="T10" fmla="*/ 701 w 1868"/>
                <a:gd name="T11" fmla="*/ 0 h 1065"/>
                <a:gd name="T12" fmla="*/ 678 w 1868"/>
                <a:gd name="T13" fmla="*/ 8 h 1065"/>
                <a:gd name="T14" fmla="*/ 320 w 1868"/>
                <a:gd name="T15" fmla="*/ 210 h 1065"/>
                <a:gd name="T16" fmla="*/ 294 w 1868"/>
                <a:gd name="T17" fmla="*/ 221 h 1065"/>
                <a:gd name="T18" fmla="*/ 284 w 1868"/>
                <a:gd name="T19" fmla="*/ 247 h 1065"/>
                <a:gd name="T20" fmla="*/ 187 w 1868"/>
                <a:gd name="T21" fmla="*/ 288 h 1065"/>
                <a:gd name="T22" fmla="*/ 176 w 1868"/>
                <a:gd name="T23" fmla="*/ 262 h 1065"/>
                <a:gd name="T24" fmla="*/ 150 w 1868"/>
                <a:gd name="T25" fmla="*/ 252 h 1065"/>
                <a:gd name="T26" fmla="*/ 22 w 1868"/>
                <a:gd name="T27" fmla="*/ 254 h 1065"/>
                <a:gd name="T28" fmla="*/ 2 w 1868"/>
                <a:gd name="T29" fmla="*/ 273 h 1065"/>
                <a:gd name="T30" fmla="*/ 0 w 1868"/>
                <a:gd name="T31" fmla="*/ 776 h 1065"/>
                <a:gd name="T32" fmla="*/ 10 w 1868"/>
                <a:gd name="T33" fmla="*/ 802 h 1065"/>
                <a:gd name="T34" fmla="*/ 37 w 1868"/>
                <a:gd name="T35" fmla="*/ 814 h 1065"/>
                <a:gd name="T36" fmla="*/ 164 w 1868"/>
                <a:gd name="T37" fmla="*/ 810 h 1065"/>
                <a:gd name="T38" fmla="*/ 184 w 1868"/>
                <a:gd name="T39" fmla="*/ 791 h 1065"/>
                <a:gd name="T40" fmla="*/ 284 w 1868"/>
                <a:gd name="T41" fmla="*/ 660 h 1065"/>
                <a:gd name="T42" fmla="*/ 286 w 1868"/>
                <a:gd name="T43" fmla="*/ 832 h 1065"/>
                <a:gd name="T44" fmla="*/ 306 w 1868"/>
                <a:gd name="T45" fmla="*/ 852 h 1065"/>
                <a:gd name="T46" fmla="*/ 672 w 1868"/>
                <a:gd name="T47" fmla="*/ 1051 h 1065"/>
                <a:gd name="T48" fmla="*/ 693 w 1868"/>
                <a:gd name="T49" fmla="*/ 1064 h 1065"/>
                <a:gd name="T50" fmla="*/ 1262 w 1868"/>
                <a:gd name="T51" fmla="*/ 1064 h 1065"/>
                <a:gd name="T52" fmla="*/ 1537 w 1868"/>
                <a:gd name="T53" fmla="*/ 783 h 1065"/>
                <a:gd name="T54" fmla="*/ 1546 w 1868"/>
                <a:gd name="T55" fmla="*/ 764 h 1065"/>
                <a:gd name="T56" fmla="*/ 1645 w 1868"/>
                <a:gd name="T57" fmla="*/ 803 h 1065"/>
                <a:gd name="T58" fmla="*/ 1651 w 1868"/>
                <a:gd name="T59" fmla="*/ 825 h 1065"/>
                <a:gd name="T60" fmla="*/ 1674 w 1868"/>
                <a:gd name="T61" fmla="*/ 840 h 1065"/>
                <a:gd name="T62" fmla="*/ 1838 w 1868"/>
                <a:gd name="T63" fmla="*/ 840 h 1065"/>
                <a:gd name="T64" fmla="*/ 1862 w 1868"/>
                <a:gd name="T65" fmla="*/ 825 h 1065"/>
                <a:gd name="T66" fmla="*/ 1868 w 1868"/>
                <a:gd name="T67" fmla="*/ 183 h 1065"/>
                <a:gd name="T68" fmla="*/ 1862 w 1868"/>
                <a:gd name="T69" fmla="*/ 162 h 1065"/>
                <a:gd name="T70" fmla="*/ 1838 w 1868"/>
                <a:gd name="T71" fmla="*/ 147 h 1065"/>
                <a:gd name="T72" fmla="*/ 946 w 1868"/>
                <a:gd name="T73" fmla="*/ 611 h 1065"/>
                <a:gd name="T74" fmla="*/ 808 w 1868"/>
                <a:gd name="T75" fmla="*/ 609 h 1065"/>
                <a:gd name="T76" fmla="*/ 791 w 1868"/>
                <a:gd name="T77" fmla="*/ 599 h 1065"/>
                <a:gd name="T78" fmla="*/ 784 w 1868"/>
                <a:gd name="T79" fmla="*/ 579 h 1065"/>
                <a:gd name="T80" fmla="*/ 788 w 1868"/>
                <a:gd name="T81" fmla="*/ 561 h 1065"/>
                <a:gd name="T82" fmla="*/ 1121 w 1868"/>
                <a:gd name="T83" fmla="*/ 165 h 1065"/>
                <a:gd name="T84" fmla="*/ 1143 w 1868"/>
                <a:gd name="T85" fmla="*/ 158 h 1065"/>
                <a:gd name="T86" fmla="*/ 1166 w 1868"/>
                <a:gd name="T87" fmla="*/ 164 h 1065"/>
                <a:gd name="T88" fmla="*/ 1179 w 1868"/>
                <a:gd name="T89" fmla="*/ 182 h 1065"/>
                <a:gd name="T90" fmla="*/ 1087 w 1868"/>
                <a:gd name="T91" fmla="*/ 436 h 1065"/>
                <a:gd name="T92" fmla="*/ 1225 w 1868"/>
                <a:gd name="T93" fmla="*/ 438 h 1065"/>
                <a:gd name="T94" fmla="*/ 1241 w 1868"/>
                <a:gd name="T95" fmla="*/ 448 h 1065"/>
                <a:gd name="T96" fmla="*/ 1248 w 1868"/>
                <a:gd name="T97" fmla="*/ 474 h 1065"/>
                <a:gd name="T98" fmla="*/ 916 w 1868"/>
                <a:gd name="T99" fmla="*/ 878 h 1065"/>
                <a:gd name="T100" fmla="*/ 900 w 1868"/>
                <a:gd name="T101" fmla="*/ 889 h 1065"/>
                <a:gd name="T102" fmla="*/ 877 w 1868"/>
                <a:gd name="T103" fmla="*/ 890 h 1065"/>
                <a:gd name="T104" fmla="*/ 858 w 1868"/>
                <a:gd name="T105" fmla="*/ 876 h 1065"/>
                <a:gd name="T106" fmla="*/ 853 w 1868"/>
                <a:gd name="T107" fmla="*/ 854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8" h="1065">
                  <a:moveTo>
                    <a:pt x="1831" y="146"/>
                  </a:moveTo>
                  <a:lnTo>
                    <a:pt x="1682" y="146"/>
                  </a:lnTo>
                  <a:lnTo>
                    <a:pt x="1682" y="146"/>
                  </a:lnTo>
                  <a:lnTo>
                    <a:pt x="1674" y="147"/>
                  </a:lnTo>
                  <a:lnTo>
                    <a:pt x="1667" y="149"/>
                  </a:lnTo>
                  <a:lnTo>
                    <a:pt x="1661" y="152"/>
                  </a:lnTo>
                  <a:lnTo>
                    <a:pt x="1656" y="157"/>
                  </a:lnTo>
                  <a:lnTo>
                    <a:pt x="1651" y="162"/>
                  </a:lnTo>
                  <a:lnTo>
                    <a:pt x="1648" y="168"/>
                  </a:lnTo>
                  <a:lnTo>
                    <a:pt x="1646" y="175"/>
                  </a:lnTo>
                  <a:lnTo>
                    <a:pt x="1645" y="183"/>
                  </a:lnTo>
                  <a:lnTo>
                    <a:pt x="1645" y="312"/>
                  </a:lnTo>
                  <a:lnTo>
                    <a:pt x="1547" y="312"/>
                  </a:lnTo>
                  <a:lnTo>
                    <a:pt x="1547" y="37"/>
                  </a:lnTo>
                  <a:lnTo>
                    <a:pt x="1547" y="37"/>
                  </a:lnTo>
                  <a:lnTo>
                    <a:pt x="1546" y="30"/>
                  </a:lnTo>
                  <a:lnTo>
                    <a:pt x="1544" y="23"/>
                  </a:lnTo>
                  <a:lnTo>
                    <a:pt x="1541" y="17"/>
                  </a:lnTo>
                  <a:lnTo>
                    <a:pt x="1536" y="11"/>
                  </a:lnTo>
                  <a:lnTo>
                    <a:pt x="1530" y="7"/>
                  </a:lnTo>
                  <a:lnTo>
                    <a:pt x="1524" y="3"/>
                  </a:lnTo>
                  <a:lnTo>
                    <a:pt x="1517" y="1"/>
                  </a:lnTo>
                  <a:lnTo>
                    <a:pt x="1510" y="0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693" y="1"/>
                  </a:lnTo>
                  <a:lnTo>
                    <a:pt x="685" y="3"/>
                  </a:lnTo>
                  <a:lnTo>
                    <a:pt x="678" y="8"/>
                  </a:lnTo>
                  <a:lnTo>
                    <a:pt x="672" y="14"/>
                  </a:lnTo>
                  <a:lnTo>
                    <a:pt x="505" y="210"/>
                  </a:lnTo>
                  <a:lnTo>
                    <a:pt x="320" y="210"/>
                  </a:lnTo>
                  <a:lnTo>
                    <a:pt x="320" y="210"/>
                  </a:lnTo>
                  <a:lnTo>
                    <a:pt x="313" y="210"/>
                  </a:lnTo>
                  <a:lnTo>
                    <a:pt x="306" y="213"/>
                  </a:lnTo>
                  <a:lnTo>
                    <a:pt x="299" y="217"/>
                  </a:lnTo>
                  <a:lnTo>
                    <a:pt x="294" y="221"/>
                  </a:lnTo>
                  <a:lnTo>
                    <a:pt x="290" y="227"/>
                  </a:lnTo>
                  <a:lnTo>
                    <a:pt x="286" y="233"/>
                  </a:lnTo>
                  <a:lnTo>
                    <a:pt x="284" y="239"/>
                  </a:lnTo>
                  <a:lnTo>
                    <a:pt x="284" y="247"/>
                  </a:lnTo>
                  <a:lnTo>
                    <a:pt x="284" y="404"/>
                  </a:lnTo>
                  <a:lnTo>
                    <a:pt x="187" y="404"/>
                  </a:lnTo>
                  <a:lnTo>
                    <a:pt x="187" y="288"/>
                  </a:lnTo>
                  <a:lnTo>
                    <a:pt x="187" y="288"/>
                  </a:lnTo>
                  <a:lnTo>
                    <a:pt x="186" y="280"/>
                  </a:lnTo>
                  <a:lnTo>
                    <a:pt x="184" y="273"/>
                  </a:lnTo>
                  <a:lnTo>
                    <a:pt x="181" y="267"/>
                  </a:lnTo>
                  <a:lnTo>
                    <a:pt x="176" y="262"/>
                  </a:lnTo>
                  <a:lnTo>
                    <a:pt x="171" y="258"/>
                  </a:lnTo>
                  <a:lnTo>
                    <a:pt x="164" y="254"/>
                  </a:lnTo>
                  <a:lnTo>
                    <a:pt x="157" y="252"/>
                  </a:lnTo>
                  <a:lnTo>
                    <a:pt x="150" y="252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29" y="252"/>
                  </a:lnTo>
                  <a:lnTo>
                    <a:pt x="22" y="254"/>
                  </a:lnTo>
                  <a:lnTo>
                    <a:pt x="15" y="258"/>
                  </a:lnTo>
                  <a:lnTo>
                    <a:pt x="10" y="262"/>
                  </a:lnTo>
                  <a:lnTo>
                    <a:pt x="6" y="267"/>
                  </a:lnTo>
                  <a:lnTo>
                    <a:pt x="2" y="273"/>
                  </a:lnTo>
                  <a:lnTo>
                    <a:pt x="0" y="280"/>
                  </a:lnTo>
                  <a:lnTo>
                    <a:pt x="0" y="288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84"/>
                  </a:lnTo>
                  <a:lnTo>
                    <a:pt x="2" y="791"/>
                  </a:lnTo>
                  <a:lnTo>
                    <a:pt x="6" y="797"/>
                  </a:lnTo>
                  <a:lnTo>
                    <a:pt x="10" y="802"/>
                  </a:lnTo>
                  <a:lnTo>
                    <a:pt x="15" y="807"/>
                  </a:lnTo>
                  <a:lnTo>
                    <a:pt x="22" y="810"/>
                  </a:lnTo>
                  <a:lnTo>
                    <a:pt x="29" y="812"/>
                  </a:lnTo>
                  <a:lnTo>
                    <a:pt x="37" y="814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7" y="812"/>
                  </a:lnTo>
                  <a:lnTo>
                    <a:pt x="164" y="810"/>
                  </a:lnTo>
                  <a:lnTo>
                    <a:pt x="171" y="807"/>
                  </a:lnTo>
                  <a:lnTo>
                    <a:pt x="176" y="802"/>
                  </a:lnTo>
                  <a:lnTo>
                    <a:pt x="181" y="797"/>
                  </a:lnTo>
                  <a:lnTo>
                    <a:pt x="184" y="791"/>
                  </a:lnTo>
                  <a:lnTo>
                    <a:pt x="186" y="784"/>
                  </a:lnTo>
                  <a:lnTo>
                    <a:pt x="187" y="776"/>
                  </a:lnTo>
                  <a:lnTo>
                    <a:pt x="187" y="660"/>
                  </a:lnTo>
                  <a:lnTo>
                    <a:pt x="284" y="660"/>
                  </a:lnTo>
                  <a:lnTo>
                    <a:pt x="284" y="818"/>
                  </a:lnTo>
                  <a:lnTo>
                    <a:pt x="284" y="818"/>
                  </a:lnTo>
                  <a:lnTo>
                    <a:pt x="284" y="825"/>
                  </a:lnTo>
                  <a:lnTo>
                    <a:pt x="286" y="832"/>
                  </a:lnTo>
                  <a:lnTo>
                    <a:pt x="290" y="838"/>
                  </a:lnTo>
                  <a:lnTo>
                    <a:pt x="294" y="843"/>
                  </a:lnTo>
                  <a:lnTo>
                    <a:pt x="299" y="849"/>
                  </a:lnTo>
                  <a:lnTo>
                    <a:pt x="306" y="852"/>
                  </a:lnTo>
                  <a:lnTo>
                    <a:pt x="313" y="854"/>
                  </a:lnTo>
                  <a:lnTo>
                    <a:pt x="320" y="855"/>
                  </a:lnTo>
                  <a:lnTo>
                    <a:pt x="505" y="855"/>
                  </a:lnTo>
                  <a:lnTo>
                    <a:pt x="672" y="1051"/>
                  </a:lnTo>
                  <a:lnTo>
                    <a:pt x="672" y="1051"/>
                  </a:lnTo>
                  <a:lnTo>
                    <a:pt x="678" y="1056"/>
                  </a:lnTo>
                  <a:lnTo>
                    <a:pt x="685" y="1061"/>
                  </a:lnTo>
                  <a:lnTo>
                    <a:pt x="693" y="1064"/>
                  </a:lnTo>
                  <a:lnTo>
                    <a:pt x="701" y="1065"/>
                  </a:lnTo>
                  <a:lnTo>
                    <a:pt x="1255" y="1065"/>
                  </a:lnTo>
                  <a:lnTo>
                    <a:pt x="1255" y="1065"/>
                  </a:lnTo>
                  <a:lnTo>
                    <a:pt x="1262" y="1064"/>
                  </a:lnTo>
                  <a:lnTo>
                    <a:pt x="1269" y="1062"/>
                  </a:lnTo>
                  <a:lnTo>
                    <a:pt x="1275" y="1057"/>
                  </a:lnTo>
                  <a:lnTo>
                    <a:pt x="1281" y="1052"/>
                  </a:lnTo>
                  <a:lnTo>
                    <a:pt x="1537" y="783"/>
                  </a:lnTo>
                  <a:lnTo>
                    <a:pt x="1537" y="783"/>
                  </a:lnTo>
                  <a:lnTo>
                    <a:pt x="1541" y="776"/>
                  </a:lnTo>
                  <a:lnTo>
                    <a:pt x="1544" y="770"/>
                  </a:lnTo>
                  <a:lnTo>
                    <a:pt x="1546" y="764"/>
                  </a:lnTo>
                  <a:lnTo>
                    <a:pt x="1547" y="757"/>
                  </a:lnTo>
                  <a:lnTo>
                    <a:pt x="1547" y="675"/>
                  </a:lnTo>
                  <a:lnTo>
                    <a:pt x="1645" y="675"/>
                  </a:lnTo>
                  <a:lnTo>
                    <a:pt x="1645" y="803"/>
                  </a:lnTo>
                  <a:lnTo>
                    <a:pt x="1645" y="803"/>
                  </a:lnTo>
                  <a:lnTo>
                    <a:pt x="1646" y="811"/>
                  </a:lnTo>
                  <a:lnTo>
                    <a:pt x="1648" y="818"/>
                  </a:lnTo>
                  <a:lnTo>
                    <a:pt x="1651" y="825"/>
                  </a:lnTo>
                  <a:lnTo>
                    <a:pt x="1656" y="830"/>
                  </a:lnTo>
                  <a:lnTo>
                    <a:pt x="1661" y="834"/>
                  </a:lnTo>
                  <a:lnTo>
                    <a:pt x="1667" y="838"/>
                  </a:lnTo>
                  <a:lnTo>
                    <a:pt x="1674" y="840"/>
                  </a:lnTo>
                  <a:lnTo>
                    <a:pt x="1682" y="840"/>
                  </a:lnTo>
                  <a:lnTo>
                    <a:pt x="1831" y="840"/>
                  </a:lnTo>
                  <a:lnTo>
                    <a:pt x="1831" y="840"/>
                  </a:lnTo>
                  <a:lnTo>
                    <a:pt x="1838" y="840"/>
                  </a:lnTo>
                  <a:lnTo>
                    <a:pt x="1845" y="838"/>
                  </a:lnTo>
                  <a:lnTo>
                    <a:pt x="1852" y="834"/>
                  </a:lnTo>
                  <a:lnTo>
                    <a:pt x="1858" y="830"/>
                  </a:lnTo>
                  <a:lnTo>
                    <a:pt x="1862" y="825"/>
                  </a:lnTo>
                  <a:lnTo>
                    <a:pt x="1865" y="818"/>
                  </a:lnTo>
                  <a:lnTo>
                    <a:pt x="1867" y="811"/>
                  </a:lnTo>
                  <a:lnTo>
                    <a:pt x="1868" y="803"/>
                  </a:lnTo>
                  <a:lnTo>
                    <a:pt x="1868" y="183"/>
                  </a:lnTo>
                  <a:lnTo>
                    <a:pt x="1868" y="183"/>
                  </a:lnTo>
                  <a:lnTo>
                    <a:pt x="1867" y="175"/>
                  </a:lnTo>
                  <a:lnTo>
                    <a:pt x="1865" y="168"/>
                  </a:lnTo>
                  <a:lnTo>
                    <a:pt x="1862" y="162"/>
                  </a:lnTo>
                  <a:lnTo>
                    <a:pt x="1858" y="157"/>
                  </a:lnTo>
                  <a:lnTo>
                    <a:pt x="1852" y="152"/>
                  </a:lnTo>
                  <a:lnTo>
                    <a:pt x="1845" y="149"/>
                  </a:lnTo>
                  <a:lnTo>
                    <a:pt x="1838" y="147"/>
                  </a:lnTo>
                  <a:lnTo>
                    <a:pt x="1831" y="146"/>
                  </a:lnTo>
                  <a:lnTo>
                    <a:pt x="1831" y="146"/>
                  </a:lnTo>
                  <a:close/>
                  <a:moveTo>
                    <a:pt x="855" y="846"/>
                  </a:moveTo>
                  <a:lnTo>
                    <a:pt x="946" y="611"/>
                  </a:lnTo>
                  <a:lnTo>
                    <a:pt x="819" y="611"/>
                  </a:lnTo>
                  <a:lnTo>
                    <a:pt x="819" y="611"/>
                  </a:lnTo>
                  <a:lnTo>
                    <a:pt x="813" y="610"/>
                  </a:lnTo>
                  <a:lnTo>
                    <a:pt x="808" y="609"/>
                  </a:lnTo>
                  <a:lnTo>
                    <a:pt x="804" y="608"/>
                  </a:lnTo>
                  <a:lnTo>
                    <a:pt x="799" y="606"/>
                  </a:lnTo>
                  <a:lnTo>
                    <a:pt x="795" y="603"/>
                  </a:lnTo>
                  <a:lnTo>
                    <a:pt x="791" y="599"/>
                  </a:lnTo>
                  <a:lnTo>
                    <a:pt x="789" y="595"/>
                  </a:lnTo>
                  <a:lnTo>
                    <a:pt x="787" y="591"/>
                  </a:lnTo>
                  <a:lnTo>
                    <a:pt x="784" y="583"/>
                  </a:lnTo>
                  <a:lnTo>
                    <a:pt x="784" y="579"/>
                  </a:lnTo>
                  <a:lnTo>
                    <a:pt x="784" y="575"/>
                  </a:lnTo>
                  <a:lnTo>
                    <a:pt x="785" y="570"/>
                  </a:lnTo>
                  <a:lnTo>
                    <a:pt x="786" y="565"/>
                  </a:lnTo>
                  <a:lnTo>
                    <a:pt x="788" y="561"/>
                  </a:lnTo>
                  <a:lnTo>
                    <a:pt x="791" y="557"/>
                  </a:lnTo>
                  <a:lnTo>
                    <a:pt x="1117" y="169"/>
                  </a:lnTo>
                  <a:lnTo>
                    <a:pt x="1117" y="169"/>
                  </a:lnTo>
                  <a:lnTo>
                    <a:pt x="1121" y="165"/>
                  </a:lnTo>
                  <a:lnTo>
                    <a:pt x="1126" y="162"/>
                  </a:lnTo>
                  <a:lnTo>
                    <a:pt x="1132" y="160"/>
                  </a:lnTo>
                  <a:lnTo>
                    <a:pt x="1137" y="158"/>
                  </a:lnTo>
                  <a:lnTo>
                    <a:pt x="1143" y="158"/>
                  </a:lnTo>
                  <a:lnTo>
                    <a:pt x="1150" y="158"/>
                  </a:lnTo>
                  <a:lnTo>
                    <a:pt x="1155" y="159"/>
                  </a:lnTo>
                  <a:lnTo>
                    <a:pt x="1161" y="161"/>
                  </a:lnTo>
                  <a:lnTo>
                    <a:pt x="1166" y="164"/>
                  </a:lnTo>
                  <a:lnTo>
                    <a:pt x="1170" y="167"/>
                  </a:lnTo>
                  <a:lnTo>
                    <a:pt x="1174" y="171"/>
                  </a:lnTo>
                  <a:lnTo>
                    <a:pt x="1177" y="176"/>
                  </a:lnTo>
                  <a:lnTo>
                    <a:pt x="1179" y="182"/>
                  </a:lnTo>
                  <a:lnTo>
                    <a:pt x="1180" y="188"/>
                  </a:lnTo>
                  <a:lnTo>
                    <a:pt x="1179" y="194"/>
                  </a:lnTo>
                  <a:lnTo>
                    <a:pt x="1177" y="201"/>
                  </a:lnTo>
                  <a:lnTo>
                    <a:pt x="1087" y="436"/>
                  </a:lnTo>
                  <a:lnTo>
                    <a:pt x="1213" y="436"/>
                  </a:lnTo>
                  <a:lnTo>
                    <a:pt x="1213" y="436"/>
                  </a:lnTo>
                  <a:lnTo>
                    <a:pt x="1220" y="437"/>
                  </a:lnTo>
                  <a:lnTo>
                    <a:pt x="1225" y="438"/>
                  </a:lnTo>
                  <a:lnTo>
                    <a:pt x="1230" y="440"/>
                  </a:lnTo>
                  <a:lnTo>
                    <a:pt x="1234" y="442"/>
                  </a:lnTo>
                  <a:lnTo>
                    <a:pt x="1238" y="445"/>
                  </a:lnTo>
                  <a:lnTo>
                    <a:pt x="1241" y="448"/>
                  </a:lnTo>
                  <a:lnTo>
                    <a:pt x="1244" y="452"/>
                  </a:lnTo>
                  <a:lnTo>
                    <a:pt x="1246" y="456"/>
                  </a:lnTo>
                  <a:lnTo>
                    <a:pt x="1248" y="466"/>
                  </a:lnTo>
                  <a:lnTo>
                    <a:pt x="1248" y="474"/>
                  </a:lnTo>
                  <a:lnTo>
                    <a:pt x="1246" y="483"/>
                  </a:lnTo>
                  <a:lnTo>
                    <a:pt x="1244" y="487"/>
                  </a:lnTo>
                  <a:lnTo>
                    <a:pt x="1241" y="490"/>
                  </a:lnTo>
                  <a:lnTo>
                    <a:pt x="916" y="878"/>
                  </a:lnTo>
                  <a:lnTo>
                    <a:pt x="916" y="878"/>
                  </a:lnTo>
                  <a:lnTo>
                    <a:pt x="911" y="884"/>
                  </a:lnTo>
                  <a:lnTo>
                    <a:pt x="906" y="887"/>
                  </a:lnTo>
                  <a:lnTo>
                    <a:pt x="900" y="889"/>
                  </a:lnTo>
                  <a:lnTo>
                    <a:pt x="894" y="891"/>
                  </a:lnTo>
                  <a:lnTo>
                    <a:pt x="888" y="891"/>
                  </a:lnTo>
                  <a:lnTo>
                    <a:pt x="883" y="891"/>
                  </a:lnTo>
                  <a:lnTo>
                    <a:pt x="877" y="890"/>
                  </a:lnTo>
                  <a:lnTo>
                    <a:pt x="872" y="888"/>
                  </a:lnTo>
                  <a:lnTo>
                    <a:pt x="866" y="885"/>
                  </a:lnTo>
                  <a:lnTo>
                    <a:pt x="861" y="881"/>
                  </a:lnTo>
                  <a:lnTo>
                    <a:pt x="858" y="876"/>
                  </a:lnTo>
                  <a:lnTo>
                    <a:pt x="855" y="872"/>
                  </a:lnTo>
                  <a:lnTo>
                    <a:pt x="853" y="866"/>
                  </a:lnTo>
                  <a:lnTo>
                    <a:pt x="852" y="860"/>
                  </a:lnTo>
                  <a:lnTo>
                    <a:pt x="853" y="854"/>
                  </a:lnTo>
                  <a:lnTo>
                    <a:pt x="855" y="846"/>
                  </a:lnTo>
                  <a:lnTo>
                    <a:pt x="855" y="846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5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S-Operational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B4E21-BA15-4C67-84BE-8F07DEE194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4482124" cy="17929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319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SIGHTS-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C4253CE-7AEE-493D-AE4B-BED633D2BB99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1183" y="6571858"/>
            <a:chExt cx="12436475" cy="3802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7B23A9-5417-45B1-8F9F-A9F55A1F4EB0}"/>
                </a:ext>
              </a:extLst>
            </p:cNvPr>
            <p:cNvGrpSpPr/>
            <p:nvPr userDrawn="1"/>
          </p:nvGrpSpPr>
          <p:grpSpPr>
            <a:xfrm>
              <a:off x="1183" y="6571858"/>
              <a:ext cx="12436475" cy="380244"/>
              <a:chOff x="0" y="6537325"/>
              <a:chExt cx="12436475" cy="380244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5BA7F0-2EBC-4CF1-92C6-7D6289E5E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37325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B9A98E3-1987-43CE-AF9C-FC6B2F6D0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917569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B6CC5E-1AD0-4E46-90A3-B045EC763042}"/>
                </a:ext>
              </a:extLst>
            </p:cNvPr>
            <p:cNvSpPr/>
            <p:nvPr userDrawn="1"/>
          </p:nvSpPr>
          <p:spPr bwMode="auto">
            <a:xfrm>
              <a:off x="2334989" y="6595810"/>
              <a:ext cx="1390124" cy="3416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SOLUTIONS</a:t>
              </a:r>
              <a:endParaRPr lang="en-US" sz="1568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AB2B50-8D6D-4A65-A745-C15B38E06096}"/>
                </a:ext>
              </a:extLst>
            </p:cNvPr>
            <p:cNvSpPr/>
            <p:nvPr/>
          </p:nvSpPr>
          <p:spPr bwMode="auto">
            <a:xfrm>
              <a:off x="4772812" y="6617718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6203A9-F26A-49B3-9926-B80AF25F0A2A}"/>
                </a:ext>
              </a:extLst>
            </p:cNvPr>
            <p:cNvGrpSpPr/>
            <p:nvPr userDrawn="1"/>
          </p:nvGrpSpPr>
          <p:grpSpPr>
            <a:xfrm>
              <a:off x="11247438" y="6617718"/>
              <a:ext cx="1122080" cy="286232"/>
              <a:chOff x="11247438" y="6617718"/>
              <a:chExt cx="1122080" cy="2862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BBD1E1-31A6-4EA3-8420-B5FE7BD38584}"/>
                  </a:ext>
                </a:extLst>
              </p:cNvPr>
              <p:cNvSpPr/>
              <p:nvPr/>
            </p:nvSpPr>
            <p:spPr bwMode="auto">
              <a:xfrm>
                <a:off x="11478248" y="6617718"/>
                <a:ext cx="891270" cy="286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ACTIONS</a:t>
                </a:r>
              </a:p>
            </p:txBody>
          </p:sp>
          <p:sp>
            <p:nvSpPr>
              <p:cNvPr id="32" name="arrow">
                <a:extLst>
                  <a:ext uri="{FF2B5EF4-FFF2-40B4-BE49-F238E27FC236}">
                    <a16:creationId xmlns:a16="http://schemas.microsoft.com/office/drawing/2014/main" id="{4A0F9E73-3013-4E44-A352-E93B13FE5F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47438" y="6669394"/>
                <a:ext cx="198188" cy="182880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6ACA88-80DB-4E17-BB92-8F0CC5357936}"/>
                </a:ext>
              </a:extLst>
            </p:cNvPr>
            <p:cNvGrpSpPr/>
            <p:nvPr userDrawn="1"/>
          </p:nvGrpSpPr>
          <p:grpSpPr>
            <a:xfrm>
              <a:off x="6160431" y="6616830"/>
              <a:ext cx="1168974" cy="288007"/>
              <a:chOff x="6160431" y="6616830"/>
              <a:chExt cx="1168974" cy="28800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87931C-C0CE-4F16-9C00-4D0B929B02ED}"/>
                  </a:ext>
                </a:extLst>
              </p:cNvPr>
              <p:cNvSpPr/>
              <p:nvPr/>
            </p:nvSpPr>
            <p:spPr bwMode="auto">
              <a:xfrm>
                <a:off x="6387625" y="6616830"/>
                <a:ext cx="941780" cy="288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tx2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INSIGHTS</a:t>
                </a:r>
              </a:p>
            </p:txBody>
          </p:sp>
          <p:sp>
            <p:nvSpPr>
              <p:cNvPr id="35" name="magnify">
                <a:extLst>
                  <a:ext uri="{FF2B5EF4-FFF2-40B4-BE49-F238E27FC236}">
                    <a16:creationId xmlns:a16="http://schemas.microsoft.com/office/drawing/2014/main" id="{6942164E-C2BC-4ABF-980F-A3495DBA29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786292" flipH="1">
                <a:off x="6160431" y="6669524"/>
                <a:ext cx="186179" cy="18262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F58D81-CF6A-4905-B841-1C15F1937319}"/>
                </a:ext>
              </a:extLst>
            </p:cNvPr>
            <p:cNvCxnSpPr/>
            <p:nvPr userDrawn="1"/>
          </p:nvCxnSpPr>
          <p:spPr>
            <a:xfrm>
              <a:off x="5761038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5A335D-A8AB-4706-AFDF-D7610B51FB10}"/>
                </a:ext>
              </a:extLst>
            </p:cNvPr>
            <p:cNvCxnSpPr/>
            <p:nvPr userDrawn="1"/>
          </p:nvCxnSpPr>
          <p:spPr>
            <a:xfrm>
              <a:off x="10955892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D396E-28F1-4D2D-A0FB-D6E4CB5226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4482124" cy="17929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C8BFD4-9875-4A96-9331-07C90F1C3406}"/>
              </a:ext>
            </a:extLst>
          </p:cNvPr>
          <p:cNvSpPr/>
          <p:nvPr userDrawn="1"/>
        </p:nvSpPr>
        <p:spPr bwMode="auto">
          <a:xfrm>
            <a:off x="7223653" y="6497377"/>
            <a:ext cx="896630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Discover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416C3E-C69F-4FD1-BB54-CAF2F325F595}"/>
              </a:ext>
            </a:extLst>
          </p:cNvPr>
          <p:cNvSpPr/>
          <p:nvPr userDrawn="1"/>
        </p:nvSpPr>
        <p:spPr bwMode="auto">
          <a:xfrm>
            <a:off x="8213165" y="6497377"/>
            <a:ext cx="1400513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itchFamily="34" charset="0"/>
                <a:cs typeface="Segoe UI" panose="020B0502040204020203" pitchFamily="34" charset="0"/>
              </a:rPr>
              <a:t>Operationalize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85E21AB-46DA-47B0-9631-48EF5A1D8CA9}"/>
              </a:ext>
            </a:extLst>
          </p:cNvPr>
          <p:cNvSpPr/>
          <p:nvPr userDrawn="1"/>
        </p:nvSpPr>
        <p:spPr bwMode="auto">
          <a:xfrm>
            <a:off x="9706560" y="6497377"/>
            <a:ext cx="701011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Refine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3D37A5-8B37-4CAD-97F2-B624E51463AE}"/>
              </a:ext>
            </a:extLst>
          </p:cNvPr>
          <p:cNvGrpSpPr/>
          <p:nvPr userDrawn="1"/>
        </p:nvGrpSpPr>
        <p:grpSpPr>
          <a:xfrm>
            <a:off x="4348976" y="6562986"/>
            <a:ext cx="264019" cy="199029"/>
            <a:chOff x="14466543" y="3803109"/>
            <a:chExt cx="499020" cy="376126"/>
          </a:xfrm>
          <a:noFill/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470C75AF-09A2-41B0-AC74-656907B54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821" y="3803109"/>
              <a:ext cx="149599" cy="71595"/>
            </a:xfrm>
            <a:custGeom>
              <a:avLst/>
              <a:gdLst>
                <a:gd name="T0" fmla="*/ 408 w 560"/>
                <a:gd name="T1" fmla="*/ 187 h 265"/>
                <a:gd name="T2" fmla="*/ 523 w 560"/>
                <a:gd name="T3" fmla="*/ 187 h 265"/>
                <a:gd name="T4" fmla="*/ 523 w 560"/>
                <a:gd name="T5" fmla="*/ 187 h 265"/>
                <a:gd name="T6" fmla="*/ 530 w 560"/>
                <a:gd name="T7" fmla="*/ 187 h 265"/>
                <a:gd name="T8" fmla="*/ 537 w 560"/>
                <a:gd name="T9" fmla="*/ 185 h 265"/>
                <a:gd name="T10" fmla="*/ 544 w 560"/>
                <a:gd name="T11" fmla="*/ 181 h 265"/>
                <a:gd name="T12" fmla="*/ 550 w 560"/>
                <a:gd name="T13" fmla="*/ 177 h 265"/>
                <a:gd name="T14" fmla="*/ 554 w 560"/>
                <a:gd name="T15" fmla="*/ 172 h 265"/>
                <a:gd name="T16" fmla="*/ 557 w 560"/>
                <a:gd name="T17" fmla="*/ 164 h 265"/>
                <a:gd name="T18" fmla="*/ 559 w 560"/>
                <a:gd name="T19" fmla="*/ 158 h 265"/>
                <a:gd name="T20" fmla="*/ 560 w 560"/>
                <a:gd name="T21" fmla="*/ 150 h 265"/>
                <a:gd name="T22" fmla="*/ 560 w 560"/>
                <a:gd name="T23" fmla="*/ 37 h 265"/>
                <a:gd name="T24" fmla="*/ 560 w 560"/>
                <a:gd name="T25" fmla="*/ 37 h 265"/>
                <a:gd name="T26" fmla="*/ 559 w 560"/>
                <a:gd name="T27" fmla="*/ 29 h 265"/>
                <a:gd name="T28" fmla="*/ 557 w 560"/>
                <a:gd name="T29" fmla="*/ 22 h 265"/>
                <a:gd name="T30" fmla="*/ 554 w 560"/>
                <a:gd name="T31" fmla="*/ 15 h 265"/>
                <a:gd name="T32" fmla="*/ 550 w 560"/>
                <a:gd name="T33" fmla="*/ 10 h 265"/>
                <a:gd name="T34" fmla="*/ 544 w 560"/>
                <a:gd name="T35" fmla="*/ 6 h 265"/>
                <a:gd name="T36" fmla="*/ 537 w 560"/>
                <a:gd name="T37" fmla="*/ 2 h 265"/>
                <a:gd name="T38" fmla="*/ 530 w 560"/>
                <a:gd name="T39" fmla="*/ 0 h 265"/>
                <a:gd name="T40" fmla="*/ 523 w 560"/>
                <a:gd name="T41" fmla="*/ 0 h 265"/>
                <a:gd name="T42" fmla="*/ 37 w 560"/>
                <a:gd name="T43" fmla="*/ 0 h 265"/>
                <a:gd name="T44" fmla="*/ 37 w 560"/>
                <a:gd name="T45" fmla="*/ 0 h 265"/>
                <a:gd name="T46" fmla="*/ 30 w 560"/>
                <a:gd name="T47" fmla="*/ 0 h 265"/>
                <a:gd name="T48" fmla="*/ 23 w 560"/>
                <a:gd name="T49" fmla="*/ 2 h 265"/>
                <a:gd name="T50" fmla="*/ 17 w 560"/>
                <a:gd name="T51" fmla="*/ 6 h 265"/>
                <a:gd name="T52" fmla="*/ 12 w 560"/>
                <a:gd name="T53" fmla="*/ 10 h 265"/>
                <a:gd name="T54" fmla="*/ 6 w 560"/>
                <a:gd name="T55" fmla="*/ 15 h 265"/>
                <a:gd name="T56" fmla="*/ 3 w 560"/>
                <a:gd name="T57" fmla="*/ 22 h 265"/>
                <a:gd name="T58" fmla="*/ 1 w 560"/>
                <a:gd name="T59" fmla="*/ 29 h 265"/>
                <a:gd name="T60" fmla="*/ 0 w 560"/>
                <a:gd name="T61" fmla="*/ 37 h 265"/>
                <a:gd name="T62" fmla="*/ 0 w 560"/>
                <a:gd name="T63" fmla="*/ 150 h 265"/>
                <a:gd name="T64" fmla="*/ 0 w 560"/>
                <a:gd name="T65" fmla="*/ 150 h 265"/>
                <a:gd name="T66" fmla="*/ 1 w 560"/>
                <a:gd name="T67" fmla="*/ 158 h 265"/>
                <a:gd name="T68" fmla="*/ 3 w 560"/>
                <a:gd name="T69" fmla="*/ 164 h 265"/>
                <a:gd name="T70" fmla="*/ 6 w 560"/>
                <a:gd name="T71" fmla="*/ 172 h 265"/>
                <a:gd name="T72" fmla="*/ 12 w 560"/>
                <a:gd name="T73" fmla="*/ 177 h 265"/>
                <a:gd name="T74" fmla="*/ 17 w 560"/>
                <a:gd name="T75" fmla="*/ 181 h 265"/>
                <a:gd name="T76" fmla="*/ 23 w 560"/>
                <a:gd name="T77" fmla="*/ 185 h 265"/>
                <a:gd name="T78" fmla="*/ 30 w 560"/>
                <a:gd name="T79" fmla="*/ 187 h 265"/>
                <a:gd name="T80" fmla="*/ 37 w 560"/>
                <a:gd name="T81" fmla="*/ 187 h 265"/>
                <a:gd name="T82" fmla="*/ 153 w 560"/>
                <a:gd name="T83" fmla="*/ 187 h 265"/>
                <a:gd name="T84" fmla="*/ 153 w 560"/>
                <a:gd name="T85" fmla="*/ 265 h 265"/>
                <a:gd name="T86" fmla="*/ 408 w 560"/>
                <a:gd name="T87" fmla="*/ 265 h 265"/>
                <a:gd name="T88" fmla="*/ 408 w 560"/>
                <a:gd name="T89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0" h="265">
                  <a:moveTo>
                    <a:pt x="408" y="187"/>
                  </a:moveTo>
                  <a:lnTo>
                    <a:pt x="523" y="187"/>
                  </a:lnTo>
                  <a:lnTo>
                    <a:pt x="523" y="187"/>
                  </a:lnTo>
                  <a:lnTo>
                    <a:pt x="530" y="187"/>
                  </a:lnTo>
                  <a:lnTo>
                    <a:pt x="537" y="185"/>
                  </a:lnTo>
                  <a:lnTo>
                    <a:pt x="544" y="181"/>
                  </a:lnTo>
                  <a:lnTo>
                    <a:pt x="550" y="177"/>
                  </a:lnTo>
                  <a:lnTo>
                    <a:pt x="554" y="172"/>
                  </a:lnTo>
                  <a:lnTo>
                    <a:pt x="557" y="164"/>
                  </a:lnTo>
                  <a:lnTo>
                    <a:pt x="559" y="158"/>
                  </a:lnTo>
                  <a:lnTo>
                    <a:pt x="560" y="150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59" y="29"/>
                  </a:lnTo>
                  <a:lnTo>
                    <a:pt x="557" y="22"/>
                  </a:lnTo>
                  <a:lnTo>
                    <a:pt x="554" y="15"/>
                  </a:lnTo>
                  <a:lnTo>
                    <a:pt x="550" y="10"/>
                  </a:lnTo>
                  <a:lnTo>
                    <a:pt x="544" y="6"/>
                  </a:lnTo>
                  <a:lnTo>
                    <a:pt x="537" y="2"/>
                  </a:lnTo>
                  <a:lnTo>
                    <a:pt x="530" y="0"/>
                  </a:lnTo>
                  <a:lnTo>
                    <a:pt x="52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6"/>
                  </a:lnTo>
                  <a:lnTo>
                    <a:pt x="12" y="10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8"/>
                  </a:lnTo>
                  <a:lnTo>
                    <a:pt x="3" y="164"/>
                  </a:lnTo>
                  <a:lnTo>
                    <a:pt x="6" y="172"/>
                  </a:lnTo>
                  <a:lnTo>
                    <a:pt x="12" y="177"/>
                  </a:lnTo>
                  <a:lnTo>
                    <a:pt x="17" y="181"/>
                  </a:lnTo>
                  <a:lnTo>
                    <a:pt x="23" y="185"/>
                  </a:lnTo>
                  <a:lnTo>
                    <a:pt x="30" y="187"/>
                  </a:lnTo>
                  <a:lnTo>
                    <a:pt x="37" y="187"/>
                  </a:lnTo>
                  <a:lnTo>
                    <a:pt x="153" y="187"/>
                  </a:lnTo>
                  <a:lnTo>
                    <a:pt x="153" y="265"/>
                  </a:lnTo>
                  <a:lnTo>
                    <a:pt x="408" y="265"/>
                  </a:lnTo>
                  <a:lnTo>
                    <a:pt x="408" y="18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AF6FA46E-0116-424D-9809-6AE4D599DC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6548" y="3895020"/>
              <a:ext cx="499020" cy="284240"/>
            </a:xfrm>
            <a:custGeom>
              <a:avLst/>
              <a:gdLst>
                <a:gd name="T0" fmla="*/ 1674 w 1868"/>
                <a:gd name="T1" fmla="*/ 147 h 1065"/>
                <a:gd name="T2" fmla="*/ 1651 w 1868"/>
                <a:gd name="T3" fmla="*/ 162 h 1065"/>
                <a:gd name="T4" fmla="*/ 1645 w 1868"/>
                <a:gd name="T5" fmla="*/ 312 h 1065"/>
                <a:gd name="T6" fmla="*/ 1546 w 1868"/>
                <a:gd name="T7" fmla="*/ 30 h 1065"/>
                <a:gd name="T8" fmla="*/ 1530 w 1868"/>
                <a:gd name="T9" fmla="*/ 7 h 1065"/>
                <a:gd name="T10" fmla="*/ 701 w 1868"/>
                <a:gd name="T11" fmla="*/ 0 h 1065"/>
                <a:gd name="T12" fmla="*/ 678 w 1868"/>
                <a:gd name="T13" fmla="*/ 8 h 1065"/>
                <a:gd name="T14" fmla="*/ 320 w 1868"/>
                <a:gd name="T15" fmla="*/ 210 h 1065"/>
                <a:gd name="T16" fmla="*/ 294 w 1868"/>
                <a:gd name="T17" fmla="*/ 221 h 1065"/>
                <a:gd name="T18" fmla="*/ 284 w 1868"/>
                <a:gd name="T19" fmla="*/ 247 h 1065"/>
                <a:gd name="T20" fmla="*/ 187 w 1868"/>
                <a:gd name="T21" fmla="*/ 288 h 1065"/>
                <a:gd name="T22" fmla="*/ 176 w 1868"/>
                <a:gd name="T23" fmla="*/ 262 h 1065"/>
                <a:gd name="T24" fmla="*/ 150 w 1868"/>
                <a:gd name="T25" fmla="*/ 252 h 1065"/>
                <a:gd name="T26" fmla="*/ 22 w 1868"/>
                <a:gd name="T27" fmla="*/ 254 h 1065"/>
                <a:gd name="T28" fmla="*/ 2 w 1868"/>
                <a:gd name="T29" fmla="*/ 273 h 1065"/>
                <a:gd name="T30" fmla="*/ 0 w 1868"/>
                <a:gd name="T31" fmla="*/ 776 h 1065"/>
                <a:gd name="T32" fmla="*/ 10 w 1868"/>
                <a:gd name="T33" fmla="*/ 802 h 1065"/>
                <a:gd name="T34" fmla="*/ 37 w 1868"/>
                <a:gd name="T35" fmla="*/ 814 h 1065"/>
                <a:gd name="T36" fmla="*/ 164 w 1868"/>
                <a:gd name="T37" fmla="*/ 810 h 1065"/>
                <a:gd name="T38" fmla="*/ 184 w 1868"/>
                <a:gd name="T39" fmla="*/ 791 h 1065"/>
                <a:gd name="T40" fmla="*/ 284 w 1868"/>
                <a:gd name="T41" fmla="*/ 660 h 1065"/>
                <a:gd name="T42" fmla="*/ 286 w 1868"/>
                <a:gd name="T43" fmla="*/ 832 h 1065"/>
                <a:gd name="T44" fmla="*/ 306 w 1868"/>
                <a:gd name="T45" fmla="*/ 852 h 1065"/>
                <a:gd name="T46" fmla="*/ 672 w 1868"/>
                <a:gd name="T47" fmla="*/ 1051 h 1065"/>
                <a:gd name="T48" fmla="*/ 693 w 1868"/>
                <a:gd name="T49" fmla="*/ 1064 h 1065"/>
                <a:gd name="T50" fmla="*/ 1262 w 1868"/>
                <a:gd name="T51" fmla="*/ 1064 h 1065"/>
                <a:gd name="T52" fmla="*/ 1537 w 1868"/>
                <a:gd name="T53" fmla="*/ 783 h 1065"/>
                <a:gd name="T54" fmla="*/ 1546 w 1868"/>
                <a:gd name="T55" fmla="*/ 764 h 1065"/>
                <a:gd name="T56" fmla="*/ 1645 w 1868"/>
                <a:gd name="T57" fmla="*/ 803 h 1065"/>
                <a:gd name="T58" fmla="*/ 1651 w 1868"/>
                <a:gd name="T59" fmla="*/ 825 h 1065"/>
                <a:gd name="T60" fmla="*/ 1674 w 1868"/>
                <a:gd name="T61" fmla="*/ 840 h 1065"/>
                <a:gd name="T62" fmla="*/ 1838 w 1868"/>
                <a:gd name="T63" fmla="*/ 840 h 1065"/>
                <a:gd name="T64" fmla="*/ 1862 w 1868"/>
                <a:gd name="T65" fmla="*/ 825 h 1065"/>
                <a:gd name="T66" fmla="*/ 1868 w 1868"/>
                <a:gd name="T67" fmla="*/ 183 h 1065"/>
                <a:gd name="T68" fmla="*/ 1862 w 1868"/>
                <a:gd name="T69" fmla="*/ 162 h 1065"/>
                <a:gd name="T70" fmla="*/ 1838 w 1868"/>
                <a:gd name="T71" fmla="*/ 147 h 1065"/>
                <a:gd name="T72" fmla="*/ 946 w 1868"/>
                <a:gd name="T73" fmla="*/ 611 h 1065"/>
                <a:gd name="T74" fmla="*/ 808 w 1868"/>
                <a:gd name="T75" fmla="*/ 609 h 1065"/>
                <a:gd name="T76" fmla="*/ 791 w 1868"/>
                <a:gd name="T77" fmla="*/ 599 h 1065"/>
                <a:gd name="T78" fmla="*/ 784 w 1868"/>
                <a:gd name="T79" fmla="*/ 579 h 1065"/>
                <a:gd name="T80" fmla="*/ 788 w 1868"/>
                <a:gd name="T81" fmla="*/ 561 h 1065"/>
                <a:gd name="T82" fmla="*/ 1121 w 1868"/>
                <a:gd name="T83" fmla="*/ 165 h 1065"/>
                <a:gd name="T84" fmla="*/ 1143 w 1868"/>
                <a:gd name="T85" fmla="*/ 158 h 1065"/>
                <a:gd name="T86" fmla="*/ 1166 w 1868"/>
                <a:gd name="T87" fmla="*/ 164 h 1065"/>
                <a:gd name="T88" fmla="*/ 1179 w 1868"/>
                <a:gd name="T89" fmla="*/ 182 h 1065"/>
                <a:gd name="T90" fmla="*/ 1087 w 1868"/>
                <a:gd name="T91" fmla="*/ 436 h 1065"/>
                <a:gd name="T92" fmla="*/ 1225 w 1868"/>
                <a:gd name="T93" fmla="*/ 438 h 1065"/>
                <a:gd name="T94" fmla="*/ 1241 w 1868"/>
                <a:gd name="T95" fmla="*/ 448 h 1065"/>
                <a:gd name="T96" fmla="*/ 1248 w 1868"/>
                <a:gd name="T97" fmla="*/ 474 h 1065"/>
                <a:gd name="T98" fmla="*/ 916 w 1868"/>
                <a:gd name="T99" fmla="*/ 878 h 1065"/>
                <a:gd name="T100" fmla="*/ 900 w 1868"/>
                <a:gd name="T101" fmla="*/ 889 h 1065"/>
                <a:gd name="T102" fmla="*/ 877 w 1868"/>
                <a:gd name="T103" fmla="*/ 890 h 1065"/>
                <a:gd name="T104" fmla="*/ 858 w 1868"/>
                <a:gd name="T105" fmla="*/ 876 h 1065"/>
                <a:gd name="T106" fmla="*/ 853 w 1868"/>
                <a:gd name="T107" fmla="*/ 854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8" h="1065">
                  <a:moveTo>
                    <a:pt x="1831" y="146"/>
                  </a:moveTo>
                  <a:lnTo>
                    <a:pt x="1682" y="146"/>
                  </a:lnTo>
                  <a:lnTo>
                    <a:pt x="1682" y="146"/>
                  </a:lnTo>
                  <a:lnTo>
                    <a:pt x="1674" y="147"/>
                  </a:lnTo>
                  <a:lnTo>
                    <a:pt x="1667" y="149"/>
                  </a:lnTo>
                  <a:lnTo>
                    <a:pt x="1661" y="152"/>
                  </a:lnTo>
                  <a:lnTo>
                    <a:pt x="1656" y="157"/>
                  </a:lnTo>
                  <a:lnTo>
                    <a:pt x="1651" y="162"/>
                  </a:lnTo>
                  <a:lnTo>
                    <a:pt x="1648" y="168"/>
                  </a:lnTo>
                  <a:lnTo>
                    <a:pt x="1646" y="175"/>
                  </a:lnTo>
                  <a:lnTo>
                    <a:pt x="1645" y="183"/>
                  </a:lnTo>
                  <a:lnTo>
                    <a:pt x="1645" y="312"/>
                  </a:lnTo>
                  <a:lnTo>
                    <a:pt x="1547" y="312"/>
                  </a:lnTo>
                  <a:lnTo>
                    <a:pt x="1547" y="37"/>
                  </a:lnTo>
                  <a:lnTo>
                    <a:pt x="1547" y="37"/>
                  </a:lnTo>
                  <a:lnTo>
                    <a:pt x="1546" y="30"/>
                  </a:lnTo>
                  <a:lnTo>
                    <a:pt x="1544" y="23"/>
                  </a:lnTo>
                  <a:lnTo>
                    <a:pt x="1541" y="17"/>
                  </a:lnTo>
                  <a:lnTo>
                    <a:pt x="1536" y="11"/>
                  </a:lnTo>
                  <a:lnTo>
                    <a:pt x="1530" y="7"/>
                  </a:lnTo>
                  <a:lnTo>
                    <a:pt x="1524" y="3"/>
                  </a:lnTo>
                  <a:lnTo>
                    <a:pt x="1517" y="1"/>
                  </a:lnTo>
                  <a:lnTo>
                    <a:pt x="1510" y="0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693" y="1"/>
                  </a:lnTo>
                  <a:lnTo>
                    <a:pt x="685" y="3"/>
                  </a:lnTo>
                  <a:lnTo>
                    <a:pt x="678" y="8"/>
                  </a:lnTo>
                  <a:lnTo>
                    <a:pt x="672" y="14"/>
                  </a:lnTo>
                  <a:lnTo>
                    <a:pt x="505" y="210"/>
                  </a:lnTo>
                  <a:lnTo>
                    <a:pt x="320" y="210"/>
                  </a:lnTo>
                  <a:lnTo>
                    <a:pt x="320" y="210"/>
                  </a:lnTo>
                  <a:lnTo>
                    <a:pt x="313" y="210"/>
                  </a:lnTo>
                  <a:lnTo>
                    <a:pt x="306" y="213"/>
                  </a:lnTo>
                  <a:lnTo>
                    <a:pt x="299" y="217"/>
                  </a:lnTo>
                  <a:lnTo>
                    <a:pt x="294" y="221"/>
                  </a:lnTo>
                  <a:lnTo>
                    <a:pt x="290" y="227"/>
                  </a:lnTo>
                  <a:lnTo>
                    <a:pt x="286" y="233"/>
                  </a:lnTo>
                  <a:lnTo>
                    <a:pt x="284" y="239"/>
                  </a:lnTo>
                  <a:lnTo>
                    <a:pt x="284" y="247"/>
                  </a:lnTo>
                  <a:lnTo>
                    <a:pt x="284" y="404"/>
                  </a:lnTo>
                  <a:lnTo>
                    <a:pt x="187" y="404"/>
                  </a:lnTo>
                  <a:lnTo>
                    <a:pt x="187" y="288"/>
                  </a:lnTo>
                  <a:lnTo>
                    <a:pt x="187" y="288"/>
                  </a:lnTo>
                  <a:lnTo>
                    <a:pt x="186" y="280"/>
                  </a:lnTo>
                  <a:lnTo>
                    <a:pt x="184" y="273"/>
                  </a:lnTo>
                  <a:lnTo>
                    <a:pt x="181" y="267"/>
                  </a:lnTo>
                  <a:lnTo>
                    <a:pt x="176" y="262"/>
                  </a:lnTo>
                  <a:lnTo>
                    <a:pt x="171" y="258"/>
                  </a:lnTo>
                  <a:lnTo>
                    <a:pt x="164" y="254"/>
                  </a:lnTo>
                  <a:lnTo>
                    <a:pt x="157" y="252"/>
                  </a:lnTo>
                  <a:lnTo>
                    <a:pt x="150" y="252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29" y="252"/>
                  </a:lnTo>
                  <a:lnTo>
                    <a:pt x="22" y="254"/>
                  </a:lnTo>
                  <a:lnTo>
                    <a:pt x="15" y="258"/>
                  </a:lnTo>
                  <a:lnTo>
                    <a:pt x="10" y="262"/>
                  </a:lnTo>
                  <a:lnTo>
                    <a:pt x="6" y="267"/>
                  </a:lnTo>
                  <a:lnTo>
                    <a:pt x="2" y="273"/>
                  </a:lnTo>
                  <a:lnTo>
                    <a:pt x="0" y="280"/>
                  </a:lnTo>
                  <a:lnTo>
                    <a:pt x="0" y="288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84"/>
                  </a:lnTo>
                  <a:lnTo>
                    <a:pt x="2" y="791"/>
                  </a:lnTo>
                  <a:lnTo>
                    <a:pt x="6" y="797"/>
                  </a:lnTo>
                  <a:lnTo>
                    <a:pt x="10" y="802"/>
                  </a:lnTo>
                  <a:lnTo>
                    <a:pt x="15" y="807"/>
                  </a:lnTo>
                  <a:lnTo>
                    <a:pt x="22" y="810"/>
                  </a:lnTo>
                  <a:lnTo>
                    <a:pt x="29" y="812"/>
                  </a:lnTo>
                  <a:lnTo>
                    <a:pt x="37" y="814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7" y="812"/>
                  </a:lnTo>
                  <a:lnTo>
                    <a:pt x="164" y="810"/>
                  </a:lnTo>
                  <a:lnTo>
                    <a:pt x="171" y="807"/>
                  </a:lnTo>
                  <a:lnTo>
                    <a:pt x="176" y="802"/>
                  </a:lnTo>
                  <a:lnTo>
                    <a:pt x="181" y="797"/>
                  </a:lnTo>
                  <a:lnTo>
                    <a:pt x="184" y="791"/>
                  </a:lnTo>
                  <a:lnTo>
                    <a:pt x="186" y="784"/>
                  </a:lnTo>
                  <a:lnTo>
                    <a:pt x="187" y="776"/>
                  </a:lnTo>
                  <a:lnTo>
                    <a:pt x="187" y="660"/>
                  </a:lnTo>
                  <a:lnTo>
                    <a:pt x="284" y="660"/>
                  </a:lnTo>
                  <a:lnTo>
                    <a:pt x="284" y="818"/>
                  </a:lnTo>
                  <a:lnTo>
                    <a:pt x="284" y="818"/>
                  </a:lnTo>
                  <a:lnTo>
                    <a:pt x="284" y="825"/>
                  </a:lnTo>
                  <a:lnTo>
                    <a:pt x="286" y="832"/>
                  </a:lnTo>
                  <a:lnTo>
                    <a:pt x="290" y="838"/>
                  </a:lnTo>
                  <a:lnTo>
                    <a:pt x="294" y="843"/>
                  </a:lnTo>
                  <a:lnTo>
                    <a:pt x="299" y="849"/>
                  </a:lnTo>
                  <a:lnTo>
                    <a:pt x="306" y="852"/>
                  </a:lnTo>
                  <a:lnTo>
                    <a:pt x="313" y="854"/>
                  </a:lnTo>
                  <a:lnTo>
                    <a:pt x="320" y="855"/>
                  </a:lnTo>
                  <a:lnTo>
                    <a:pt x="505" y="855"/>
                  </a:lnTo>
                  <a:lnTo>
                    <a:pt x="672" y="1051"/>
                  </a:lnTo>
                  <a:lnTo>
                    <a:pt x="672" y="1051"/>
                  </a:lnTo>
                  <a:lnTo>
                    <a:pt x="678" y="1056"/>
                  </a:lnTo>
                  <a:lnTo>
                    <a:pt x="685" y="1061"/>
                  </a:lnTo>
                  <a:lnTo>
                    <a:pt x="693" y="1064"/>
                  </a:lnTo>
                  <a:lnTo>
                    <a:pt x="701" y="1065"/>
                  </a:lnTo>
                  <a:lnTo>
                    <a:pt x="1255" y="1065"/>
                  </a:lnTo>
                  <a:lnTo>
                    <a:pt x="1255" y="1065"/>
                  </a:lnTo>
                  <a:lnTo>
                    <a:pt x="1262" y="1064"/>
                  </a:lnTo>
                  <a:lnTo>
                    <a:pt x="1269" y="1062"/>
                  </a:lnTo>
                  <a:lnTo>
                    <a:pt x="1275" y="1057"/>
                  </a:lnTo>
                  <a:lnTo>
                    <a:pt x="1281" y="1052"/>
                  </a:lnTo>
                  <a:lnTo>
                    <a:pt x="1537" y="783"/>
                  </a:lnTo>
                  <a:lnTo>
                    <a:pt x="1537" y="783"/>
                  </a:lnTo>
                  <a:lnTo>
                    <a:pt x="1541" y="776"/>
                  </a:lnTo>
                  <a:lnTo>
                    <a:pt x="1544" y="770"/>
                  </a:lnTo>
                  <a:lnTo>
                    <a:pt x="1546" y="764"/>
                  </a:lnTo>
                  <a:lnTo>
                    <a:pt x="1547" y="757"/>
                  </a:lnTo>
                  <a:lnTo>
                    <a:pt x="1547" y="675"/>
                  </a:lnTo>
                  <a:lnTo>
                    <a:pt x="1645" y="675"/>
                  </a:lnTo>
                  <a:lnTo>
                    <a:pt x="1645" y="803"/>
                  </a:lnTo>
                  <a:lnTo>
                    <a:pt x="1645" y="803"/>
                  </a:lnTo>
                  <a:lnTo>
                    <a:pt x="1646" y="811"/>
                  </a:lnTo>
                  <a:lnTo>
                    <a:pt x="1648" y="818"/>
                  </a:lnTo>
                  <a:lnTo>
                    <a:pt x="1651" y="825"/>
                  </a:lnTo>
                  <a:lnTo>
                    <a:pt x="1656" y="830"/>
                  </a:lnTo>
                  <a:lnTo>
                    <a:pt x="1661" y="834"/>
                  </a:lnTo>
                  <a:lnTo>
                    <a:pt x="1667" y="838"/>
                  </a:lnTo>
                  <a:lnTo>
                    <a:pt x="1674" y="840"/>
                  </a:lnTo>
                  <a:lnTo>
                    <a:pt x="1682" y="840"/>
                  </a:lnTo>
                  <a:lnTo>
                    <a:pt x="1831" y="840"/>
                  </a:lnTo>
                  <a:lnTo>
                    <a:pt x="1831" y="840"/>
                  </a:lnTo>
                  <a:lnTo>
                    <a:pt x="1838" y="840"/>
                  </a:lnTo>
                  <a:lnTo>
                    <a:pt x="1845" y="838"/>
                  </a:lnTo>
                  <a:lnTo>
                    <a:pt x="1852" y="834"/>
                  </a:lnTo>
                  <a:lnTo>
                    <a:pt x="1858" y="830"/>
                  </a:lnTo>
                  <a:lnTo>
                    <a:pt x="1862" y="825"/>
                  </a:lnTo>
                  <a:lnTo>
                    <a:pt x="1865" y="818"/>
                  </a:lnTo>
                  <a:lnTo>
                    <a:pt x="1867" y="811"/>
                  </a:lnTo>
                  <a:lnTo>
                    <a:pt x="1868" y="803"/>
                  </a:lnTo>
                  <a:lnTo>
                    <a:pt x="1868" y="183"/>
                  </a:lnTo>
                  <a:lnTo>
                    <a:pt x="1868" y="183"/>
                  </a:lnTo>
                  <a:lnTo>
                    <a:pt x="1867" y="175"/>
                  </a:lnTo>
                  <a:lnTo>
                    <a:pt x="1865" y="168"/>
                  </a:lnTo>
                  <a:lnTo>
                    <a:pt x="1862" y="162"/>
                  </a:lnTo>
                  <a:lnTo>
                    <a:pt x="1858" y="157"/>
                  </a:lnTo>
                  <a:lnTo>
                    <a:pt x="1852" y="152"/>
                  </a:lnTo>
                  <a:lnTo>
                    <a:pt x="1845" y="149"/>
                  </a:lnTo>
                  <a:lnTo>
                    <a:pt x="1838" y="147"/>
                  </a:lnTo>
                  <a:lnTo>
                    <a:pt x="1831" y="146"/>
                  </a:lnTo>
                  <a:lnTo>
                    <a:pt x="1831" y="146"/>
                  </a:lnTo>
                  <a:close/>
                  <a:moveTo>
                    <a:pt x="855" y="846"/>
                  </a:moveTo>
                  <a:lnTo>
                    <a:pt x="946" y="611"/>
                  </a:lnTo>
                  <a:lnTo>
                    <a:pt x="819" y="611"/>
                  </a:lnTo>
                  <a:lnTo>
                    <a:pt x="819" y="611"/>
                  </a:lnTo>
                  <a:lnTo>
                    <a:pt x="813" y="610"/>
                  </a:lnTo>
                  <a:lnTo>
                    <a:pt x="808" y="609"/>
                  </a:lnTo>
                  <a:lnTo>
                    <a:pt x="804" y="608"/>
                  </a:lnTo>
                  <a:lnTo>
                    <a:pt x="799" y="606"/>
                  </a:lnTo>
                  <a:lnTo>
                    <a:pt x="795" y="603"/>
                  </a:lnTo>
                  <a:lnTo>
                    <a:pt x="791" y="599"/>
                  </a:lnTo>
                  <a:lnTo>
                    <a:pt x="789" y="595"/>
                  </a:lnTo>
                  <a:lnTo>
                    <a:pt x="787" y="591"/>
                  </a:lnTo>
                  <a:lnTo>
                    <a:pt x="784" y="583"/>
                  </a:lnTo>
                  <a:lnTo>
                    <a:pt x="784" y="579"/>
                  </a:lnTo>
                  <a:lnTo>
                    <a:pt x="784" y="575"/>
                  </a:lnTo>
                  <a:lnTo>
                    <a:pt x="785" y="570"/>
                  </a:lnTo>
                  <a:lnTo>
                    <a:pt x="786" y="565"/>
                  </a:lnTo>
                  <a:lnTo>
                    <a:pt x="788" y="561"/>
                  </a:lnTo>
                  <a:lnTo>
                    <a:pt x="791" y="557"/>
                  </a:lnTo>
                  <a:lnTo>
                    <a:pt x="1117" y="169"/>
                  </a:lnTo>
                  <a:lnTo>
                    <a:pt x="1117" y="169"/>
                  </a:lnTo>
                  <a:lnTo>
                    <a:pt x="1121" y="165"/>
                  </a:lnTo>
                  <a:lnTo>
                    <a:pt x="1126" y="162"/>
                  </a:lnTo>
                  <a:lnTo>
                    <a:pt x="1132" y="160"/>
                  </a:lnTo>
                  <a:lnTo>
                    <a:pt x="1137" y="158"/>
                  </a:lnTo>
                  <a:lnTo>
                    <a:pt x="1143" y="158"/>
                  </a:lnTo>
                  <a:lnTo>
                    <a:pt x="1150" y="158"/>
                  </a:lnTo>
                  <a:lnTo>
                    <a:pt x="1155" y="159"/>
                  </a:lnTo>
                  <a:lnTo>
                    <a:pt x="1161" y="161"/>
                  </a:lnTo>
                  <a:lnTo>
                    <a:pt x="1166" y="164"/>
                  </a:lnTo>
                  <a:lnTo>
                    <a:pt x="1170" y="167"/>
                  </a:lnTo>
                  <a:lnTo>
                    <a:pt x="1174" y="171"/>
                  </a:lnTo>
                  <a:lnTo>
                    <a:pt x="1177" y="176"/>
                  </a:lnTo>
                  <a:lnTo>
                    <a:pt x="1179" y="182"/>
                  </a:lnTo>
                  <a:lnTo>
                    <a:pt x="1180" y="188"/>
                  </a:lnTo>
                  <a:lnTo>
                    <a:pt x="1179" y="194"/>
                  </a:lnTo>
                  <a:lnTo>
                    <a:pt x="1177" y="201"/>
                  </a:lnTo>
                  <a:lnTo>
                    <a:pt x="1087" y="436"/>
                  </a:lnTo>
                  <a:lnTo>
                    <a:pt x="1213" y="436"/>
                  </a:lnTo>
                  <a:lnTo>
                    <a:pt x="1213" y="436"/>
                  </a:lnTo>
                  <a:lnTo>
                    <a:pt x="1220" y="437"/>
                  </a:lnTo>
                  <a:lnTo>
                    <a:pt x="1225" y="438"/>
                  </a:lnTo>
                  <a:lnTo>
                    <a:pt x="1230" y="440"/>
                  </a:lnTo>
                  <a:lnTo>
                    <a:pt x="1234" y="442"/>
                  </a:lnTo>
                  <a:lnTo>
                    <a:pt x="1238" y="445"/>
                  </a:lnTo>
                  <a:lnTo>
                    <a:pt x="1241" y="448"/>
                  </a:lnTo>
                  <a:lnTo>
                    <a:pt x="1244" y="452"/>
                  </a:lnTo>
                  <a:lnTo>
                    <a:pt x="1246" y="456"/>
                  </a:lnTo>
                  <a:lnTo>
                    <a:pt x="1248" y="466"/>
                  </a:lnTo>
                  <a:lnTo>
                    <a:pt x="1248" y="474"/>
                  </a:lnTo>
                  <a:lnTo>
                    <a:pt x="1246" y="483"/>
                  </a:lnTo>
                  <a:lnTo>
                    <a:pt x="1244" y="487"/>
                  </a:lnTo>
                  <a:lnTo>
                    <a:pt x="1241" y="490"/>
                  </a:lnTo>
                  <a:lnTo>
                    <a:pt x="916" y="878"/>
                  </a:lnTo>
                  <a:lnTo>
                    <a:pt x="916" y="878"/>
                  </a:lnTo>
                  <a:lnTo>
                    <a:pt x="911" y="884"/>
                  </a:lnTo>
                  <a:lnTo>
                    <a:pt x="906" y="887"/>
                  </a:lnTo>
                  <a:lnTo>
                    <a:pt x="900" y="889"/>
                  </a:lnTo>
                  <a:lnTo>
                    <a:pt x="894" y="891"/>
                  </a:lnTo>
                  <a:lnTo>
                    <a:pt x="888" y="891"/>
                  </a:lnTo>
                  <a:lnTo>
                    <a:pt x="883" y="891"/>
                  </a:lnTo>
                  <a:lnTo>
                    <a:pt x="877" y="890"/>
                  </a:lnTo>
                  <a:lnTo>
                    <a:pt x="872" y="888"/>
                  </a:lnTo>
                  <a:lnTo>
                    <a:pt x="866" y="885"/>
                  </a:lnTo>
                  <a:lnTo>
                    <a:pt x="861" y="881"/>
                  </a:lnTo>
                  <a:lnTo>
                    <a:pt x="858" y="876"/>
                  </a:lnTo>
                  <a:lnTo>
                    <a:pt x="855" y="872"/>
                  </a:lnTo>
                  <a:lnTo>
                    <a:pt x="853" y="866"/>
                  </a:lnTo>
                  <a:lnTo>
                    <a:pt x="852" y="860"/>
                  </a:lnTo>
                  <a:lnTo>
                    <a:pt x="853" y="854"/>
                  </a:lnTo>
                  <a:lnTo>
                    <a:pt x="855" y="846"/>
                  </a:lnTo>
                  <a:lnTo>
                    <a:pt x="855" y="846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12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S-Resp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7621"/>
            <a:ext cx="6274974" cy="1979605"/>
          </a:xfrm>
        </p:spPr>
        <p:txBody>
          <a:bodyPr wrap="square">
            <a:spAutoFit/>
          </a:bodyPr>
          <a:lstStyle>
            <a:lvl1pPr marL="0" indent="0">
              <a:spcBef>
                <a:spcPts val="2941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45" b="0">
                <a:solidFill>
                  <a:schemeClr val="tx2"/>
                </a:solidFill>
                <a:latin typeface="+mn-lt"/>
              </a:defRPr>
            </a:lvl1pPr>
            <a:lvl2pPr marL="0" indent="0">
              <a:buFont typeface="Wingdings" panose="05000000000000000000" pitchFamily="2" charset="2"/>
              <a:buNone/>
              <a:defRPr sz="1961" b="0"/>
            </a:lvl2pPr>
            <a:lvl3pPr marL="0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961" b="1">
                <a:solidFill>
                  <a:schemeClr val="tx2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 sz="1961" b="0"/>
            </a:lvl4pPr>
            <a:lvl5pPr marL="0" indent="0">
              <a:buFont typeface="Wingdings" panose="05000000000000000000" pitchFamily="2" charset="2"/>
              <a:buNone/>
              <a:tabLst/>
              <a:defRPr sz="196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4253CE-7AEE-493D-AE4B-BED633D2BB99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1183" y="6571858"/>
            <a:chExt cx="12436475" cy="3802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7B23A9-5417-45B1-8F9F-A9F55A1F4EB0}"/>
                </a:ext>
              </a:extLst>
            </p:cNvPr>
            <p:cNvGrpSpPr/>
            <p:nvPr userDrawn="1"/>
          </p:nvGrpSpPr>
          <p:grpSpPr>
            <a:xfrm>
              <a:off x="1183" y="6571858"/>
              <a:ext cx="12436475" cy="380244"/>
              <a:chOff x="0" y="6537325"/>
              <a:chExt cx="12436475" cy="380244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5BA7F0-2EBC-4CF1-92C6-7D6289E5E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37325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B9A98E3-1987-43CE-AF9C-FC6B2F6D0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917569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B6CC5E-1AD0-4E46-90A3-B045EC763042}"/>
                </a:ext>
              </a:extLst>
            </p:cNvPr>
            <p:cNvSpPr/>
            <p:nvPr userDrawn="1"/>
          </p:nvSpPr>
          <p:spPr bwMode="auto">
            <a:xfrm>
              <a:off x="2334989" y="6595810"/>
              <a:ext cx="1390124" cy="3416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SOLUTIONS</a:t>
              </a:r>
              <a:endParaRPr lang="en-US" sz="1568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AB2B50-8D6D-4A65-A745-C15B38E06096}"/>
                </a:ext>
              </a:extLst>
            </p:cNvPr>
            <p:cNvSpPr/>
            <p:nvPr/>
          </p:nvSpPr>
          <p:spPr bwMode="auto">
            <a:xfrm>
              <a:off x="4772812" y="6617718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6203A9-F26A-49B3-9926-B80AF25F0A2A}"/>
                </a:ext>
              </a:extLst>
            </p:cNvPr>
            <p:cNvGrpSpPr/>
            <p:nvPr userDrawn="1"/>
          </p:nvGrpSpPr>
          <p:grpSpPr>
            <a:xfrm>
              <a:off x="7883648" y="6617718"/>
              <a:ext cx="1122080" cy="286232"/>
              <a:chOff x="7883648" y="6617718"/>
              <a:chExt cx="1122080" cy="2862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BBD1E1-31A6-4EA3-8420-B5FE7BD38584}"/>
                  </a:ext>
                </a:extLst>
              </p:cNvPr>
              <p:cNvSpPr/>
              <p:nvPr/>
            </p:nvSpPr>
            <p:spPr bwMode="auto">
              <a:xfrm>
                <a:off x="8114458" y="6617718"/>
                <a:ext cx="891270" cy="286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tx2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ACTIONS</a:t>
                </a:r>
              </a:p>
            </p:txBody>
          </p:sp>
          <p:sp>
            <p:nvSpPr>
              <p:cNvPr id="32" name="arrow">
                <a:extLst>
                  <a:ext uri="{FF2B5EF4-FFF2-40B4-BE49-F238E27FC236}">
                    <a16:creationId xmlns:a16="http://schemas.microsoft.com/office/drawing/2014/main" id="{4A0F9E73-3013-4E44-A352-E93B13FE5F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883648" y="6669394"/>
                <a:ext cx="198188" cy="182880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9050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6ACA88-80DB-4E17-BB92-8F0CC5357936}"/>
                </a:ext>
              </a:extLst>
            </p:cNvPr>
            <p:cNvGrpSpPr/>
            <p:nvPr userDrawn="1"/>
          </p:nvGrpSpPr>
          <p:grpSpPr>
            <a:xfrm>
              <a:off x="6160431" y="6616830"/>
              <a:ext cx="1168974" cy="288007"/>
              <a:chOff x="6160431" y="6616830"/>
              <a:chExt cx="1168974" cy="28800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87931C-C0CE-4F16-9C00-4D0B929B02ED}"/>
                  </a:ext>
                </a:extLst>
              </p:cNvPr>
              <p:cNvSpPr/>
              <p:nvPr/>
            </p:nvSpPr>
            <p:spPr bwMode="auto">
              <a:xfrm>
                <a:off x="6387625" y="6616830"/>
                <a:ext cx="941780" cy="288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INSIGHTS</a:t>
                </a:r>
              </a:p>
            </p:txBody>
          </p:sp>
          <p:sp>
            <p:nvSpPr>
              <p:cNvPr id="35" name="magnify">
                <a:extLst>
                  <a:ext uri="{FF2B5EF4-FFF2-40B4-BE49-F238E27FC236}">
                    <a16:creationId xmlns:a16="http://schemas.microsoft.com/office/drawing/2014/main" id="{6942164E-C2BC-4ABF-980F-A3495DBA29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786292" flipH="1">
                <a:off x="6160431" y="6669524"/>
                <a:ext cx="186179" cy="18262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F58D81-CF6A-4905-B841-1C15F1937319}"/>
                </a:ext>
              </a:extLst>
            </p:cNvPr>
            <p:cNvCxnSpPr/>
            <p:nvPr userDrawn="1"/>
          </p:nvCxnSpPr>
          <p:spPr>
            <a:xfrm>
              <a:off x="5761038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5A335D-A8AB-4706-AFDF-D7610B51FB10}"/>
                </a:ext>
              </a:extLst>
            </p:cNvPr>
            <p:cNvCxnSpPr/>
            <p:nvPr userDrawn="1"/>
          </p:nvCxnSpPr>
          <p:spPr>
            <a:xfrm>
              <a:off x="7592102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975210-ECBA-450E-BCF9-D9E08A4200EB}"/>
              </a:ext>
            </a:extLst>
          </p:cNvPr>
          <p:cNvSpPr/>
          <p:nvPr userDrawn="1"/>
        </p:nvSpPr>
        <p:spPr bwMode="auto">
          <a:xfrm>
            <a:off x="8898549" y="6507656"/>
            <a:ext cx="903733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Respond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B697EB-39B7-4F02-8AD3-A6FA34E38232}"/>
              </a:ext>
            </a:extLst>
          </p:cNvPr>
          <p:cNvSpPr/>
          <p:nvPr userDrawn="1"/>
        </p:nvSpPr>
        <p:spPr bwMode="auto">
          <a:xfrm>
            <a:off x="9997633" y="6507656"/>
            <a:ext cx="940444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Integrate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AF0611-E9E5-4877-B9E6-9FE066E35C9A}"/>
              </a:ext>
            </a:extLst>
          </p:cNvPr>
          <p:cNvSpPr/>
          <p:nvPr userDrawn="1"/>
        </p:nvSpPr>
        <p:spPr bwMode="auto">
          <a:xfrm>
            <a:off x="11133428" y="6507656"/>
            <a:ext cx="866018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Improve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BABD0A-BC35-4710-BC1D-0F3A41C18C78}"/>
              </a:ext>
            </a:extLst>
          </p:cNvPr>
          <p:cNvGrpSpPr/>
          <p:nvPr userDrawn="1"/>
        </p:nvGrpSpPr>
        <p:grpSpPr>
          <a:xfrm>
            <a:off x="4348976" y="6562986"/>
            <a:ext cx="264019" cy="199029"/>
            <a:chOff x="14466543" y="3803109"/>
            <a:chExt cx="499020" cy="376126"/>
          </a:xfrm>
          <a:noFill/>
        </p:grpSpPr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A7F3F9B1-2E6B-4763-BAA0-F41C0DFCC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821" y="3803109"/>
              <a:ext cx="149599" cy="71595"/>
            </a:xfrm>
            <a:custGeom>
              <a:avLst/>
              <a:gdLst>
                <a:gd name="T0" fmla="*/ 408 w 560"/>
                <a:gd name="T1" fmla="*/ 187 h 265"/>
                <a:gd name="T2" fmla="*/ 523 w 560"/>
                <a:gd name="T3" fmla="*/ 187 h 265"/>
                <a:gd name="T4" fmla="*/ 523 w 560"/>
                <a:gd name="T5" fmla="*/ 187 h 265"/>
                <a:gd name="T6" fmla="*/ 530 w 560"/>
                <a:gd name="T7" fmla="*/ 187 h 265"/>
                <a:gd name="T8" fmla="*/ 537 w 560"/>
                <a:gd name="T9" fmla="*/ 185 h 265"/>
                <a:gd name="T10" fmla="*/ 544 w 560"/>
                <a:gd name="T11" fmla="*/ 181 h 265"/>
                <a:gd name="T12" fmla="*/ 550 w 560"/>
                <a:gd name="T13" fmla="*/ 177 h 265"/>
                <a:gd name="T14" fmla="*/ 554 w 560"/>
                <a:gd name="T15" fmla="*/ 172 h 265"/>
                <a:gd name="T16" fmla="*/ 557 w 560"/>
                <a:gd name="T17" fmla="*/ 164 h 265"/>
                <a:gd name="T18" fmla="*/ 559 w 560"/>
                <a:gd name="T19" fmla="*/ 158 h 265"/>
                <a:gd name="T20" fmla="*/ 560 w 560"/>
                <a:gd name="T21" fmla="*/ 150 h 265"/>
                <a:gd name="T22" fmla="*/ 560 w 560"/>
                <a:gd name="T23" fmla="*/ 37 h 265"/>
                <a:gd name="T24" fmla="*/ 560 w 560"/>
                <a:gd name="T25" fmla="*/ 37 h 265"/>
                <a:gd name="T26" fmla="*/ 559 w 560"/>
                <a:gd name="T27" fmla="*/ 29 h 265"/>
                <a:gd name="T28" fmla="*/ 557 w 560"/>
                <a:gd name="T29" fmla="*/ 22 h 265"/>
                <a:gd name="T30" fmla="*/ 554 w 560"/>
                <a:gd name="T31" fmla="*/ 15 h 265"/>
                <a:gd name="T32" fmla="*/ 550 w 560"/>
                <a:gd name="T33" fmla="*/ 10 h 265"/>
                <a:gd name="T34" fmla="*/ 544 w 560"/>
                <a:gd name="T35" fmla="*/ 6 h 265"/>
                <a:gd name="T36" fmla="*/ 537 w 560"/>
                <a:gd name="T37" fmla="*/ 2 h 265"/>
                <a:gd name="T38" fmla="*/ 530 w 560"/>
                <a:gd name="T39" fmla="*/ 0 h 265"/>
                <a:gd name="T40" fmla="*/ 523 w 560"/>
                <a:gd name="T41" fmla="*/ 0 h 265"/>
                <a:gd name="T42" fmla="*/ 37 w 560"/>
                <a:gd name="T43" fmla="*/ 0 h 265"/>
                <a:gd name="T44" fmla="*/ 37 w 560"/>
                <a:gd name="T45" fmla="*/ 0 h 265"/>
                <a:gd name="T46" fmla="*/ 30 w 560"/>
                <a:gd name="T47" fmla="*/ 0 h 265"/>
                <a:gd name="T48" fmla="*/ 23 w 560"/>
                <a:gd name="T49" fmla="*/ 2 h 265"/>
                <a:gd name="T50" fmla="*/ 17 w 560"/>
                <a:gd name="T51" fmla="*/ 6 h 265"/>
                <a:gd name="T52" fmla="*/ 12 w 560"/>
                <a:gd name="T53" fmla="*/ 10 h 265"/>
                <a:gd name="T54" fmla="*/ 6 w 560"/>
                <a:gd name="T55" fmla="*/ 15 h 265"/>
                <a:gd name="T56" fmla="*/ 3 w 560"/>
                <a:gd name="T57" fmla="*/ 22 h 265"/>
                <a:gd name="T58" fmla="*/ 1 w 560"/>
                <a:gd name="T59" fmla="*/ 29 h 265"/>
                <a:gd name="T60" fmla="*/ 0 w 560"/>
                <a:gd name="T61" fmla="*/ 37 h 265"/>
                <a:gd name="T62" fmla="*/ 0 w 560"/>
                <a:gd name="T63" fmla="*/ 150 h 265"/>
                <a:gd name="T64" fmla="*/ 0 w 560"/>
                <a:gd name="T65" fmla="*/ 150 h 265"/>
                <a:gd name="T66" fmla="*/ 1 w 560"/>
                <a:gd name="T67" fmla="*/ 158 h 265"/>
                <a:gd name="T68" fmla="*/ 3 w 560"/>
                <a:gd name="T69" fmla="*/ 164 h 265"/>
                <a:gd name="T70" fmla="*/ 6 w 560"/>
                <a:gd name="T71" fmla="*/ 172 h 265"/>
                <a:gd name="T72" fmla="*/ 12 w 560"/>
                <a:gd name="T73" fmla="*/ 177 h 265"/>
                <a:gd name="T74" fmla="*/ 17 w 560"/>
                <a:gd name="T75" fmla="*/ 181 h 265"/>
                <a:gd name="T76" fmla="*/ 23 w 560"/>
                <a:gd name="T77" fmla="*/ 185 h 265"/>
                <a:gd name="T78" fmla="*/ 30 w 560"/>
                <a:gd name="T79" fmla="*/ 187 h 265"/>
                <a:gd name="T80" fmla="*/ 37 w 560"/>
                <a:gd name="T81" fmla="*/ 187 h 265"/>
                <a:gd name="T82" fmla="*/ 153 w 560"/>
                <a:gd name="T83" fmla="*/ 187 h 265"/>
                <a:gd name="T84" fmla="*/ 153 w 560"/>
                <a:gd name="T85" fmla="*/ 265 h 265"/>
                <a:gd name="T86" fmla="*/ 408 w 560"/>
                <a:gd name="T87" fmla="*/ 265 h 265"/>
                <a:gd name="T88" fmla="*/ 408 w 560"/>
                <a:gd name="T89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0" h="265">
                  <a:moveTo>
                    <a:pt x="408" y="187"/>
                  </a:moveTo>
                  <a:lnTo>
                    <a:pt x="523" y="187"/>
                  </a:lnTo>
                  <a:lnTo>
                    <a:pt x="523" y="187"/>
                  </a:lnTo>
                  <a:lnTo>
                    <a:pt x="530" y="187"/>
                  </a:lnTo>
                  <a:lnTo>
                    <a:pt x="537" y="185"/>
                  </a:lnTo>
                  <a:lnTo>
                    <a:pt x="544" y="181"/>
                  </a:lnTo>
                  <a:lnTo>
                    <a:pt x="550" y="177"/>
                  </a:lnTo>
                  <a:lnTo>
                    <a:pt x="554" y="172"/>
                  </a:lnTo>
                  <a:lnTo>
                    <a:pt x="557" y="164"/>
                  </a:lnTo>
                  <a:lnTo>
                    <a:pt x="559" y="158"/>
                  </a:lnTo>
                  <a:lnTo>
                    <a:pt x="560" y="150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59" y="29"/>
                  </a:lnTo>
                  <a:lnTo>
                    <a:pt x="557" y="22"/>
                  </a:lnTo>
                  <a:lnTo>
                    <a:pt x="554" y="15"/>
                  </a:lnTo>
                  <a:lnTo>
                    <a:pt x="550" y="10"/>
                  </a:lnTo>
                  <a:lnTo>
                    <a:pt x="544" y="6"/>
                  </a:lnTo>
                  <a:lnTo>
                    <a:pt x="537" y="2"/>
                  </a:lnTo>
                  <a:lnTo>
                    <a:pt x="530" y="0"/>
                  </a:lnTo>
                  <a:lnTo>
                    <a:pt x="52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6"/>
                  </a:lnTo>
                  <a:lnTo>
                    <a:pt x="12" y="10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8"/>
                  </a:lnTo>
                  <a:lnTo>
                    <a:pt x="3" y="164"/>
                  </a:lnTo>
                  <a:lnTo>
                    <a:pt x="6" y="172"/>
                  </a:lnTo>
                  <a:lnTo>
                    <a:pt x="12" y="177"/>
                  </a:lnTo>
                  <a:lnTo>
                    <a:pt x="17" y="181"/>
                  </a:lnTo>
                  <a:lnTo>
                    <a:pt x="23" y="185"/>
                  </a:lnTo>
                  <a:lnTo>
                    <a:pt x="30" y="187"/>
                  </a:lnTo>
                  <a:lnTo>
                    <a:pt x="37" y="187"/>
                  </a:lnTo>
                  <a:lnTo>
                    <a:pt x="153" y="187"/>
                  </a:lnTo>
                  <a:lnTo>
                    <a:pt x="153" y="265"/>
                  </a:lnTo>
                  <a:lnTo>
                    <a:pt x="408" y="265"/>
                  </a:lnTo>
                  <a:lnTo>
                    <a:pt x="408" y="18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23626217-BB60-4BD7-8BC6-A61B937FC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6548" y="3895020"/>
              <a:ext cx="499020" cy="284240"/>
            </a:xfrm>
            <a:custGeom>
              <a:avLst/>
              <a:gdLst>
                <a:gd name="T0" fmla="*/ 1674 w 1868"/>
                <a:gd name="T1" fmla="*/ 147 h 1065"/>
                <a:gd name="T2" fmla="*/ 1651 w 1868"/>
                <a:gd name="T3" fmla="*/ 162 h 1065"/>
                <a:gd name="T4" fmla="*/ 1645 w 1868"/>
                <a:gd name="T5" fmla="*/ 312 h 1065"/>
                <a:gd name="T6" fmla="*/ 1546 w 1868"/>
                <a:gd name="T7" fmla="*/ 30 h 1065"/>
                <a:gd name="T8" fmla="*/ 1530 w 1868"/>
                <a:gd name="T9" fmla="*/ 7 h 1065"/>
                <a:gd name="T10" fmla="*/ 701 w 1868"/>
                <a:gd name="T11" fmla="*/ 0 h 1065"/>
                <a:gd name="T12" fmla="*/ 678 w 1868"/>
                <a:gd name="T13" fmla="*/ 8 h 1065"/>
                <a:gd name="T14" fmla="*/ 320 w 1868"/>
                <a:gd name="T15" fmla="*/ 210 h 1065"/>
                <a:gd name="T16" fmla="*/ 294 w 1868"/>
                <a:gd name="T17" fmla="*/ 221 h 1065"/>
                <a:gd name="T18" fmla="*/ 284 w 1868"/>
                <a:gd name="T19" fmla="*/ 247 h 1065"/>
                <a:gd name="T20" fmla="*/ 187 w 1868"/>
                <a:gd name="T21" fmla="*/ 288 h 1065"/>
                <a:gd name="T22" fmla="*/ 176 w 1868"/>
                <a:gd name="T23" fmla="*/ 262 h 1065"/>
                <a:gd name="T24" fmla="*/ 150 w 1868"/>
                <a:gd name="T25" fmla="*/ 252 h 1065"/>
                <a:gd name="T26" fmla="*/ 22 w 1868"/>
                <a:gd name="T27" fmla="*/ 254 h 1065"/>
                <a:gd name="T28" fmla="*/ 2 w 1868"/>
                <a:gd name="T29" fmla="*/ 273 h 1065"/>
                <a:gd name="T30" fmla="*/ 0 w 1868"/>
                <a:gd name="T31" fmla="*/ 776 h 1065"/>
                <a:gd name="T32" fmla="*/ 10 w 1868"/>
                <a:gd name="T33" fmla="*/ 802 h 1065"/>
                <a:gd name="T34" fmla="*/ 37 w 1868"/>
                <a:gd name="T35" fmla="*/ 814 h 1065"/>
                <a:gd name="T36" fmla="*/ 164 w 1868"/>
                <a:gd name="T37" fmla="*/ 810 h 1065"/>
                <a:gd name="T38" fmla="*/ 184 w 1868"/>
                <a:gd name="T39" fmla="*/ 791 h 1065"/>
                <a:gd name="T40" fmla="*/ 284 w 1868"/>
                <a:gd name="T41" fmla="*/ 660 h 1065"/>
                <a:gd name="T42" fmla="*/ 286 w 1868"/>
                <a:gd name="T43" fmla="*/ 832 h 1065"/>
                <a:gd name="T44" fmla="*/ 306 w 1868"/>
                <a:gd name="T45" fmla="*/ 852 h 1065"/>
                <a:gd name="T46" fmla="*/ 672 w 1868"/>
                <a:gd name="T47" fmla="*/ 1051 h 1065"/>
                <a:gd name="T48" fmla="*/ 693 w 1868"/>
                <a:gd name="T49" fmla="*/ 1064 h 1065"/>
                <a:gd name="T50" fmla="*/ 1262 w 1868"/>
                <a:gd name="T51" fmla="*/ 1064 h 1065"/>
                <a:gd name="T52" fmla="*/ 1537 w 1868"/>
                <a:gd name="T53" fmla="*/ 783 h 1065"/>
                <a:gd name="T54" fmla="*/ 1546 w 1868"/>
                <a:gd name="T55" fmla="*/ 764 h 1065"/>
                <a:gd name="T56" fmla="*/ 1645 w 1868"/>
                <a:gd name="T57" fmla="*/ 803 h 1065"/>
                <a:gd name="T58" fmla="*/ 1651 w 1868"/>
                <a:gd name="T59" fmla="*/ 825 h 1065"/>
                <a:gd name="T60" fmla="*/ 1674 w 1868"/>
                <a:gd name="T61" fmla="*/ 840 h 1065"/>
                <a:gd name="T62" fmla="*/ 1838 w 1868"/>
                <a:gd name="T63" fmla="*/ 840 h 1065"/>
                <a:gd name="T64" fmla="*/ 1862 w 1868"/>
                <a:gd name="T65" fmla="*/ 825 h 1065"/>
                <a:gd name="T66" fmla="*/ 1868 w 1868"/>
                <a:gd name="T67" fmla="*/ 183 h 1065"/>
                <a:gd name="T68" fmla="*/ 1862 w 1868"/>
                <a:gd name="T69" fmla="*/ 162 h 1065"/>
                <a:gd name="T70" fmla="*/ 1838 w 1868"/>
                <a:gd name="T71" fmla="*/ 147 h 1065"/>
                <a:gd name="T72" fmla="*/ 946 w 1868"/>
                <a:gd name="T73" fmla="*/ 611 h 1065"/>
                <a:gd name="T74" fmla="*/ 808 w 1868"/>
                <a:gd name="T75" fmla="*/ 609 h 1065"/>
                <a:gd name="T76" fmla="*/ 791 w 1868"/>
                <a:gd name="T77" fmla="*/ 599 h 1065"/>
                <a:gd name="T78" fmla="*/ 784 w 1868"/>
                <a:gd name="T79" fmla="*/ 579 h 1065"/>
                <a:gd name="T80" fmla="*/ 788 w 1868"/>
                <a:gd name="T81" fmla="*/ 561 h 1065"/>
                <a:gd name="T82" fmla="*/ 1121 w 1868"/>
                <a:gd name="T83" fmla="*/ 165 h 1065"/>
                <a:gd name="T84" fmla="*/ 1143 w 1868"/>
                <a:gd name="T85" fmla="*/ 158 h 1065"/>
                <a:gd name="T86" fmla="*/ 1166 w 1868"/>
                <a:gd name="T87" fmla="*/ 164 h 1065"/>
                <a:gd name="T88" fmla="*/ 1179 w 1868"/>
                <a:gd name="T89" fmla="*/ 182 h 1065"/>
                <a:gd name="T90" fmla="*/ 1087 w 1868"/>
                <a:gd name="T91" fmla="*/ 436 h 1065"/>
                <a:gd name="T92" fmla="*/ 1225 w 1868"/>
                <a:gd name="T93" fmla="*/ 438 h 1065"/>
                <a:gd name="T94" fmla="*/ 1241 w 1868"/>
                <a:gd name="T95" fmla="*/ 448 h 1065"/>
                <a:gd name="T96" fmla="*/ 1248 w 1868"/>
                <a:gd name="T97" fmla="*/ 474 h 1065"/>
                <a:gd name="T98" fmla="*/ 916 w 1868"/>
                <a:gd name="T99" fmla="*/ 878 h 1065"/>
                <a:gd name="T100" fmla="*/ 900 w 1868"/>
                <a:gd name="T101" fmla="*/ 889 h 1065"/>
                <a:gd name="T102" fmla="*/ 877 w 1868"/>
                <a:gd name="T103" fmla="*/ 890 h 1065"/>
                <a:gd name="T104" fmla="*/ 858 w 1868"/>
                <a:gd name="T105" fmla="*/ 876 h 1065"/>
                <a:gd name="T106" fmla="*/ 853 w 1868"/>
                <a:gd name="T107" fmla="*/ 854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8" h="1065">
                  <a:moveTo>
                    <a:pt x="1831" y="146"/>
                  </a:moveTo>
                  <a:lnTo>
                    <a:pt x="1682" y="146"/>
                  </a:lnTo>
                  <a:lnTo>
                    <a:pt x="1682" y="146"/>
                  </a:lnTo>
                  <a:lnTo>
                    <a:pt x="1674" y="147"/>
                  </a:lnTo>
                  <a:lnTo>
                    <a:pt x="1667" y="149"/>
                  </a:lnTo>
                  <a:lnTo>
                    <a:pt x="1661" y="152"/>
                  </a:lnTo>
                  <a:lnTo>
                    <a:pt x="1656" y="157"/>
                  </a:lnTo>
                  <a:lnTo>
                    <a:pt x="1651" y="162"/>
                  </a:lnTo>
                  <a:lnTo>
                    <a:pt x="1648" y="168"/>
                  </a:lnTo>
                  <a:lnTo>
                    <a:pt x="1646" y="175"/>
                  </a:lnTo>
                  <a:lnTo>
                    <a:pt x="1645" y="183"/>
                  </a:lnTo>
                  <a:lnTo>
                    <a:pt x="1645" y="312"/>
                  </a:lnTo>
                  <a:lnTo>
                    <a:pt x="1547" y="312"/>
                  </a:lnTo>
                  <a:lnTo>
                    <a:pt x="1547" y="37"/>
                  </a:lnTo>
                  <a:lnTo>
                    <a:pt x="1547" y="37"/>
                  </a:lnTo>
                  <a:lnTo>
                    <a:pt x="1546" y="30"/>
                  </a:lnTo>
                  <a:lnTo>
                    <a:pt x="1544" y="23"/>
                  </a:lnTo>
                  <a:lnTo>
                    <a:pt x="1541" y="17"/>
                  </a:lnTo>
                  <a:lnTo>
                    <a:pt x="1536" y="11"/>
                  </a:lnTo>
                  <a:lnTo>
                    <a:pt x="1530" y="7"/>
                  </a:lnTo>
                  <a:lnTo>
                    <a:pt x="1524" y="3"/>
                  </a:lnTo>
                  <a:lnTo>
                    <a:pt x="1517" y="1"/>
                  </a:lnTo>
                  <a:lnTo>
                    <a:pt x="1510" y="0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693" y="1"/>
                  </a:lnTo>
                  <a:lnTo>
                    <a:pt x="685" y="3"/>
                  </a:lnTo>
                  <a:lnTo>
                    <a:pt x="678" y="8"/>
                  </a:lnTo>
                  <a:lnTo>
                    <a:pt x="672" y="14"/>
                  </a:lnTo>
                  <a:lnTo>
                    <a:pt x="505" y="210"/>
                  </a:lnTo>
                  <a:lnTo>
                    <a:pt x="320" y="210"/>
                  </a:lnTo>
                  <a:lnTo>
                    <a:pt x="320" y="210"/>
                  </a:lnTo>
                  <a:lnTo>
                    <a:pt x="313" y="210"/>
                  </a:lnTo>
                  <a:lnTo>
                    <a:pt x="306" y="213"/>
                  </a:lnTo>
                  <a:lnTo>
                    <a:pt x="299" y="217"/>
                  </a:lnTo>
                  <a:lnTo>
                    <a:pt x="294" y="221"/>
                  </a:lnTo>
                  <a:lnTo>
                    <a:pt x="290" y="227"/>
                  </a:lnTo>
                  <a:lnTo>
                    <a:pt x="286" y="233"/>
                  </a:lnTo>
                  <a:lnTo>
                    <a:pt x="284" y="239"/>
                  </a:lnTo>
                  <a:lnTo>
                    <a:pt x="284" y="247"/>
                  </a:lnTo>
                  <a:lnTo>
                    <a:pt x="284" y="404"/>
                  </a:lnTo>
                  <a:lnTo>
                    <a:pt x="187" y="404"/>
                  </a:lnTo>
                  <a:lnTo>
                    <a:pt x="187" y="288"/>
                  </a:lnTo>
                  <a:lnTo>
                    <a:pt x="187" y="288"/>
                  </a:lnTo>
                  <a:lnTo>
                    <a:pt x="186" y="280"/>
                  </a:lnTo>
                  <a:lnTo>
                    <a:pt x="184" y="273"/>
                  </a:lnTo>
                  <a:lnTo>
                    <a:pt x="181" y="267"/>
                  </a:lnTo>
                  <a:lnTo>
                    <a:pt x="176" y="262"/>
                  </a:lnTo>
                  <a:lnTo>
                    <a:pt x="171" y="258"/>
                  </a:lnTo>
                  <a:lnTo>
                    <a:pt x="164" y="254"/>
                  </a:lnTo>
                  <a:lnTo>
                    <a:pt x="157" y="252"/>
                  </a:lnTo>
                  <a:lnTo>
                    <a:pt x="150" y="252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29" y="252"/>
                  </a:lnTo>
                  <a:lnTo>
                    <a:pt x="22" y="254"/>
                  </a:lnTo>
                  <a:lnTo>
                    <a:pt x="15" y="258"/>
                  </a:lnTo>
                  <a:lnTo>
                    <a:pt x="10" y="262"/>
                  </a:lnTo>
                  <a:lnTo>
                    <a:pt x="6" y="267"/>
                  </a:lnTo>
                  <a:lnTo>
                    <a:pt x="2" y="273"/>
                  </a:lnTo>
                  <a:lnTo>
                    <a:pt x="0" y="280"/>
                  </a:lnTo>
                  <a:lnTo>
                    <a:pt x="0" y="288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84"/>
                  </a:lnTo>
                  <a:lnTo>
                    <a:pt x="2" y="791"/>
                  </a:lnTo>
                  <a:lnTo>
                    <a:pt x="6" y="797"/>
                  </a:lnTo>
                  <a:lnTo>
                    <a:pt x="10" y="802"/>
                  </a:lnTo>
                  <a:lnTo>
                    <a:pt x="15" y="807"/>
                  </a:lnTo>
                  <a:lnTo>
                    <a:pt x="22" y="810"/>
                  </a:lnTo>
                  <a:lnTo>
                    <a:pt x="29" y="812"/>
                  </a:lnTo>
                  <a:lnTo>
                    <a:pt x="37" y="814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7" y="812"/>
                  </a:lnTo>
                  <a:lnTo>
                    <a:pt x="164" y="810"/>
                  </a:lnTo>
                  <a:lnTo>
                    <a:pt x="171" y="807"/>
                  </a:lnTo>
                  <a:lnTo>
                    <a:pt x="176" y="802"/>
                  </a:lnTo>
                  <a:lnTo>
                    <a:pt x="181" y="797"/>
                  </a:lnTo>
                  <a:lnTo>
                    <a:pt x="184" y="791"/>
                  </a:lnTo>
                  <a:lnTo>
                    <a:pt x="186" y="784"/>
                  </a:lnTo>
                  <a:lnTo>
                    <a:pt x="187" y="776"/>
                  </a:lnTo>
                  <a:lnTo>
                    <a:pt x="187" y="660"/>
                  </a:lnTo>
                  <a:lnTo>
                    <a:pt x="284" y="660"/>
                  </a:lnTo>
                  <a:lnTo>
                    <a:pt x="284" y="818"/>
                  </a:lnTo>
                  <a:lnTo>
                    <a:pt x="284" y="818"/>
                  </a:lnTo>
                  <a:lnTo>
                    <a:pt x="284" y="825"/>
                  </a:lnTo>
                  <a:lnTo>
                    <a:pt x="286" y="832"/>
                  </a:lnTo>
                  <a:lnTo>
                    <a:pt x="290" y="838"/>
                  </a:lnTo>
                  <a:lnTo>
                    <a:pt x="294" y="843"/>
                  </a:lnTo>
                  <a:lnTo>
                    <a:pt x="299" y="849"/>
                  </a:lnTo>
                  <a:lnTo>
                    <a:pt x="306" y="852"/>
                  </a:lnTo>
                  <a:lnTo>
                    <a:pt x="313" y="854"/>
                  </a:lnTo>
                  <a:lnTo>
                    <a:pt x="320" y="855"/>
                  </a:lnTo>
                  <a:lnTo>
                    <a:pt x="505" y="855"/>
                  </a:lnTo>
                  <a:lnTo>
                    <a:pt x="672" y="1051"/>
                  </a:lnTo>
                  <a:lnTo>
                    <a:pt x="672" y="1051"/>
                  </a:lnTo>
                  <a:lnTo>
                    <a:pt x="678" y="1056"/>
                  </a:lnTo>
                  <a:lnTo>
                    <a:pt x="685" y="1061"/>
                  </a:lnTo>
                  <a:lnTo>
                    <a:pt x="693" y="1064"/>
                  </a:lnTo>
                  <a:lnTo>
                    <a:pt x="701" y="1065"/>
                  </a:lnTo>
                  <a:lnTo>
                    <a:pt x="1255" y="1065"/>
                  </a:lnTo>
                  <a:lnTo>
                    <a:pt x="1255" y="1065"/>
                  </a:lnTo>
                  <a:lnTo>
                    <a:pt x="1262" y="1064"/>
                  </a:lnTo>
                  <a:lnTo>
                    <a:pt x="1269" y="1062"/>
                  </a:lnTo>
                  <a:lnTo>
                    <a:pt x="1275" y="1057"/>
                  </a:lnTo>
                  <a:lnTo>
                    <a:pt x="1281" y="1052"/>
                  </a:lnTo>
                  <a:lnTo>
                    <a:pt x="1537" y="783"/>
                  </a:lnTo>
                  <a:lnTo>
                    <a:pt x="1537" y="783"/>
                  </a:lnTo>
                  <a:lnTo>
                    <a:pt x="1541" y="776"/>
                  </a:lnTo>
                  <a:lnTo>
                    <a:pt x="1544" y="770"/>
                  </a:lnTo>
                  <a:lnTo>
                    <a:pt x="1546" y="764"/>
                  </a:lnTo>
                  <a:lnTo>
                    <a:pt x="1547" y="757"/>
                  </a:lnTo>
                  <a:lnTo>
                    <a:pt x="1547" y="675"/>
                  </a:lnTo>
                  <a:lnTo>
                    <a:pt x="1645" y="675"/>
                  </a:lnTo>
                  <a:lnTo>
                    <a:pt x="1645" y="803"/>
                  </a:lnTo>
                  <a:lnTo>
                    <a:pt x="1645" y="803"/>
                  </a:lnTo>
                  <a:lnTo>
                    <a:pt x="1646" y="811"/>
                  </a:lnTo>
                  <a:lnTo>
                    <a:pt x="1648" y="818"/>
                  </a:lnTo>
                  <a:lnTo>
                    <a:pt x="1651" y="825"/>
                  </a:lnTo>
                  <a:lnTo>
                    <a:pt x="1656" y="830"/>
                  </a:lnTo>
                  <a:lnTo>
                    <a:pt x="1661" y="834"/>
                  </a:lnTo>
                  <a:lnTo>
                    <a:pt x="1667" y="838"/>
                  </a:lnTo>
                  <a:lnTo>
                    <a:pt x="1674" y="840"/>
                  </a:lnTo>
                  <a:lnTo>
                    <a:pt x="1682" y="840"/>
                  </a:lnTo>
                  <a:lnTo>
                    <a:pt x="1831" y="840"/>
                  </a:lnTo>
                  <a:lnTo>
                    <a:pt x="1831" y="840"/>
                  </a:lnTo>
                  <a:lnTo>
                    <a:pt x="1838" y="840"/>
                  </a:lnTo>
                  <a:lnTo>
                    <a:pt x="1845" y="838"/>
                  </a:lnTo>
                  <a:lnTo>
                    <a:pt x="1852" y="834"/>
                  </a:lnTo>
                  <a:lnTo>
                    <a:pt x="1858" y="830"/>
                  </a:lnTo>
                  <a:lnTo>
                    <a:pt x="1862" y="825"/>
                  </a:lnTo>
                  <a:lnTo>
                    <a:pt x="1865" y="818"/>
                  </a:lnTo>
                  <a:lnTo>
                    <a:pt x="1867" y="811"/>
                  </a:lnTo>
                  <a:lnTo>
                    <a:pt x="1868" y="803"/>
                  </a:lnTo>
                  <a:lnTo>
                    <a:pt x="1868" y="183"/>
                  </a:lnTo>
                  <a:lnTo>
                    <a:pt x="1868" y="183"/>
                  </a:lnTo>
                  <a:lnTo>
                    <a:pt x="1867" y="175"/>
                  </a:lnTo>
                  <a:lnTo>
                    <a:pt x="1865" y="168"/>
                  </a:lnTo>
                  <a:lnTo>
                    <a:pt x="1862" y="162"/>
                  </a:lnTo>
                  <a:lnTo>
                    <a:pt x="1858" y="157"/>
                  </a:lnTo>
                  <a:lnTo>
                    <a:pt x="1852" y="152"/>
                  </a:lnTo>
                  <a:lnTo>
                    <a:pt x="1845" y="149"/>
                  </a:lnTo>
                  <a:lnTo>
                    <a:pt x="1838" y="147"/>
                  </a:lnTo>
                  <a:lnTo>
                    <a:pt x="1831" y="146"/>
                  </a:lnTo>
                  <a:lnTo>
                    <a:pt x="1831" y="146"/>
                  </a:lnTo>
                  <a:close/>
                  <a:moveTo>
                    <a:pt x="855" y="846"/>
                  </a:moveTo>
                  <a:lnTo>
                    <a:pt x="946" y="611"/>
                  </a:lnTo>
                  <a:lnTo>
                    <a:pt x="819" y="611"/>
                  </a:lnTo>
                  <a:lnTo>
                    <a:pt x="819" y="611"/>
                  </a:lnTo>
                  <a:lnTo>
                    <a:pt x="813" y="610"/>
                  </a:lnTo>
                  <a:lnTo>
                    <a:pt x="808" y="609"/>
                  </a:lnTo>
                  <a:lnTo>
                    <a:pt x="804" y="608"/>
                  </a:lnTo>
                  <a:lnTo>
                    <a:pt x="799" y="606"/>
                  </a:lnTo>
                  <a:lnTo>
                    <a:pt x="795" y="603"/>
                  </a:lnTo>
                  <a:lnTo>
                    <a:pt x="791" y="599"/>
                  </a:lnTo>
                  <a:lnTo>
                    <a:pt x="789" y="595"/>
                  </a:lnTo>
                  <a:lnTo>
                    <a:pt x="787" y="591"/>
                  </a:lnTo>
                  <a:lnTo>
                    <a:pt x="784" y="583"/>
                  </a:lnTo>
                  <a:lnTo>
                    <a:pt x="784" y="579"/>
                  </a:lnTo>
                  <a:lnTo>
                    <a:pt x="784" y="575"/>
                  </a:lnTo>
                  <a:lnTo>
                    <a:pt x="785" y="570"/>
                  </a:lnTo>
                  <a:lnTo>
                    <a:pt x="786" y="565"/>
                  </a:lnTo>
                  <a:lnTo>
                    <a:pt x="788" y="561"/>
                  </a:lnTo>
                  <a:lnTo>
                    <a:pt x="791" y="557"/>
                  </a:lnTo>
                  <a:lnTo>
                    <a:pt x="1117" y="169"/>
                  </a:lnTo>
                  <a:lnTo>
                    <a:pt x="1117" y="169"/>
                  </a:lnTo>
                  <a:lnTo>
                    <a:pt x="1121" y="165"/>
                  </a:lnTo>
                  <a:lnTo>
                    <a:pt x="1126" y="162"/>
                  </a:lnTo>
                  <a:lnTo>
                    <a:pt x="1132" y="160"/>
                  </a:lnTo>
                  <a:lnTo>
                    <a:pt x="1137" y="158"/>
                  </a:lnTo>
                  <a:lnTo>
                    <a:pt x="1143" y="158"/>
                  </a:lnTo>
                  <a:lnTo>
                    <a:pt x="1150" y="158"/>
                  </a:lnTo>
                  <a:lnTo>
                    <a:pt x="1155" y="159"/>
                  </a:lnTo>
                  <a:lnTo>
                    <a:pt x="1161" y="161"/>
                  </a:lnTo>
                  <a:lnTo>
                    <a:pt x="1166" y="164"/>
                  </a:lnTo>
                  <a:lnTo>
                    <a:pt x="1170" y="167"/>
                  </a:lnTo>
                  <a:lnTo>
                    <a:pt x="1174" y="171"/>
                  </a:lnTo>
                  <a:lnTo>
                    <a:pt x="1177" y="176"/>
                  </a:lnTo>
                  <a:lnTo>
                    <a:pt x="1179" y="182"/>
                  </a:lnTo>
                  <a:lnTo>
                    <a:pt x="1180" y="188"/>
                  </a:lnTo>
                  <a:lnTo>
                    <a:pt x="1179" y="194"/>
                  </a:lnTo>
                  <a:lnTo>
                    <a:pt x="1177" y="201"/>
                  </a:lnTo>
                  <a:lnTo>
                    <a:pt x="1087" y="436"/>
                  </a:lnTo>
                  <a:lnTo>
                    <a:pt x="1213" y="436"/>
                  </a:lnTo>
                  <a:lnTo>
                    <a:pt x="1213" y="436"/>
                  </a:lnTo>
                  <a:lnTo>
                    <a:pt x="1220" y="437"/>
                  </a:lnTo>
                  <a:lnTo>
                    <a:pt x="1225" y="438"/>
                  </a:lnTo>
                  <a:lnTo>
                    <a:pt x="1230" y="440"/>
                  </a:lnTo>
                  <a:lnTo>
                    <a:pt x="1234" y="442"/>
                  </a:lnTo>
                  <a:lnTo>
                    <a:pt x="1238" y="445"/>
                  </a:lnTo>
                  <a:lnTo>
                    <a:pt x="1241" y="448"/>
                  </a:lnTo>
                  <a:lnTo>
                    <a:pt x="1244" y="452"/>
                  </a:lnTo>
                  <a:lnTo>
                    <a:pt x="1246" y="456"/>
                  </a:lnTo>
                  <a:lnTo>
                    <a:pt x="1248" y="466"/>
                  </a:lnTo>
                  <a:lnTo>
                    <a:pt x="1248" y="474"/>
                  </a:lnTo>
                  <a:lnTo>
                    <a:pt x="1246" y="483"/>
                  </a:lnTo>
                  <a:lnTo>
                    <a:pt x="1244" y="487"/>
                  </a:lnTo>
                  <a:lnTo>
                    <a:pt x="1241" y="490"/>
                  </a:lnTo>
                  <a:lnTo>
                    <a:pt x="916" y="878"/>
                  </a:lnTo>
                  <a:lnTo>
                    <a:pt x="916" y="878"/>
                  </a:lnTo>
                  <a:lnTo>
                    <a:pt x="911" y="884"/>
                  </a:lnTo>
                  <a:lnTo>
                    <a:pt x="906" y="887"/>
                  </a:lnTo>
                  <a:lnTo>
                    <a:pt x="900" y="889"/>
                  </a:lnTo>
                  <a:lnTo>
                    <a:pt x="894" y="891"/>
                  </a:lnTo>
                  <a:lnTo>
                    <a:pt x="888" y="891"/>
                  </a:lnTo>
                  <a:lnTo>
                    <a:pt x="883" y="891"/>
                  </a:lnTo>
                  <a:lnTo>
                    <a:pt x="877" y="890"/>
                  </a:lnTo>
                  <a:lnTo>
                    <a:pt x="872" y="888"/>
                  </a:lnTo>
                  <a:lnTo>
                    <a:pt x="866" y="885"/>
                  </a:lnTo>
                  <a:lnTo>
                    <a:pt x="861" y="881"/>
                  </a:lnTo>
                  <a:lnTo>
                    <a:pt x="858" y="876"/>
                  </a:lnTo>
                  <a:lnTo>
                    <a:pt x="855" y="872"/>
                  </a:lnTo>
                  <a:lnTo>
                    <a:pt x="853" y="866"/>
                  </a:lnTo>
                  <a:lnTo>
                    <a:pt x="852" y="860"/>
                  </a:lnTo>
                  <a:lnTo>
                    <a:pt x="853" y="854"/>
                  </a:lnTo>
                  <a:lnTo>
                    <a:pt x="855" y="846"/>
                  </a:lnTo>
                  <a:lnTo>
                    <a:pt x="855" y="846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31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S-Integ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7621"/>
            <a:ext cx="6274974" cy="1979605"/>
          </a:xfrm>
        </p:spPr>
        <p:txBody>
          <a:bodyPr wrap="square">
            <a:spAutoFit/>
          </a:bodyPr>
          <a:lstStyle>
            <a:lvl1pPr marL="0" indent="0">
              <a:spcBef>
                <a:spcPts val="2941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45" b="0">
                <a:solidFill>
                  <a:schemeClr val="tx2"/>
                </a:solidFill>
                <a:latin typeface="+mn-lt"/>
              </a:defRPr>
            </a:lvl1pPr>
            <a:lvl2pPr marL="0" indent="0">
              <a:buFont typeface="Wingdings" panose="05000000000000000000" pitchFamily="2" charset="2"/>
              <a:buNone/>
              <a:defRPr sz="1961" b="0"/>
            </a:lvl2pPr>
            <a:lvl3pPr marL="0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961" b="1">
                <a:solidFill>
                  <a:schemeClr val="tx2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 sz="1961" b="0"/>
            </a:lvl4pPr>
            <a:lvl5pPr marL="0" indent="0">
              <a:buFont typeface="Wingdings" panose="05000000000000000000" pitchFamily="2" charset="2"/>
              <a:buNone/>
              <a:tabLst/>
              <a:defRPr sz="196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4253CE-7AEE-493D-AE4B-BED633D2BB99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1183" y="6571858"/>
            <a:chExt cx="12436475" cy="3802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7B23A9-5417-45B1-8F9F-A9F55A1F4EB0}"/>
                </a:ext>
              </a:extLst>
            </p:cNvPr>
            <p:cNvGrpSpPr/>
            <p:nvPr userDrawn="1"/>
          </p:nvGrpSpPr>
          <p:grpSpPr>
            <a:xfrm>
              <a:off x="1183" y="6571858"/>
              <a:ext cx="12436475" cy="380244"/>
              <a:chOff x="0" y="6537325"/>
              <a:chExt cx="12436475" cy="380244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5BA7F0-2EBC-4CF1-92C6-7D6289E5E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37325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B9A98E3-1987-43CE-AF9C-FC6B2F6D0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917569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B6CC5E-1AD0-4E46-90A3-B045EC763042}"/>
                </a:ext>
              </a:extLst>
            </p:cNvPr>
            <p:cNvSpPr/>
            <p:nvPr userDrawn="1"/>
          </p:nvSpPr>
          <p:spPr bwMode="auto">
            <a:xfrm>
              <a:off x="2334989" y="6595810"/>
              <a:ext cx="1390124" cy="3416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SOLUTIONS</a:t>
              </a:r>
              <a:endParaRPr lang="en-US" sz="1568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AB2B50-8D6D-4A65-A745-C15B38E06096}"/>
                </a:ext>
              </a:extLst>
            </p:cNvPr>
            <p:cNvSpPr/>
            <p:nvPr/>
          </p:nvSpPr>
          <p:spPr bwMode="auto">
            <a:xfrm>
              <a:off x="4772812" y="6617718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6203A9-F26A-49B3-9926-B80AF25F0A2A}"/>
                </a:ext>
              </a:extLst>
            </p:cNvPr>
            <p:cNvGrpSpPr/>
            <p:nvPr userDrawn="1"/>
          </p:nvGrpSpPr>
          <p:grpSpPr>
            <a:xfrm>
              <a:off x="7883648" y="6617718"/>
              <a:ext cx="1122080" cy="286232"/>
              <a:chOff x="7883648" y="6617718"/>
              <a:chExt cx="1122080" cy="2862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BBD1E1-31A6-4EA3-8420-B5FE7BD38584}"/>
                  </a:ext>
                </a:extLst>
              </p:cNvPr>
              <p:cNvSpPr/>
              <p:nvPr/>
            </p:nvSpPr>
            <p:spPr bwMode="auto">
              <a:xfrm>
                <a:off x="8114458" y="6617718"/>
                <a:ext cx="891270" cy="286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tx2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ACTIONS</a:t>
                </a:r>
              </a:p>
            </p:txBody>
          </p:sp>
          <p:sp>
            <p:nvSpPr>
              <p:cNvPr id="32" name="arrow">
                <a:extLst>
                  <a:ext uri="{FF2B5EF4-FFF2-40B4-BE49-F238E27FC236}">
                    <a16:creationId xmlns:a16="http://schemas.microsoft.com/office/drawing/2014/main" id="{4A0F9E73-3013-4E44-A352-E93B13FE5F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883648" y="6669394"/>
                <a:ext cx="198188" cy="182880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9050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6ACA88-80DB-4E17-BB92-8F0CC5357936}"/>
                </a:ext>
              </a:extLst>
            </p:cNvPr>
            <p:cNvGrpSpPr/>
            <p:nvPr userDrawn="1"/>
          </p:nvGrpSpPr>
          <p:grpSpPr>
            <a:xfrm>
              <a:off x="6160431" y="6616830"/>
              <a:ext cx="1168974" cy="288007"/>
              <a:chOff x="6160431" y="6616830"/>
              <a:chExt cx="1168974" cy="28800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87931C-C0CE-4F16-9C00-4D0B929B02ED}"/>
                  </a:ext>
                </a:extLst>
              </p:cNvPr>
              <p:cNvSpPr/>
              <p:nvPr/>
            </p:nvSpPr>
            <p:spPr bwMode="auto">
              <a:xfrm>
                <a:off x="6387625" y="6616830"/>
                <a:ext cx="941780" cy="288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INSIGHTS</a:t>
                </a:r>
              </a:p>
            </p:txBody>
          </p:sp>
          <p:sp>
            <p:nvSpPr>
              <p:cNvPr id="35" name="magnify">
                <a:extLst>
                  <a:ext uri="{FF2B5EF4-FFF2-40B4-BE49-F238E27FC236}">
                    <a16:creationId xmlns:a16="http://schemas.microsoft.com/office/drawing/2014/main" id="{6942164E-C2BC-4ABF-980F-A3495DBA29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786292" flipH="1">
                <a:off x="6160431" y="6669524"/>
                <a:ext cx="186179" cy="18262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F58D81-CF6A-4905-B841-1C15F1937319}"/>
                </a:ext>
              </a:extLst>
            </p:cNvPr>
            <p:cNvCxnSpPr/>
            <p:nvPr userDrawn="1"/>
          </p:nvCxnSpPr>
          <p:spPr>
            <a:xfrm>
              <a:off x="5761038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5A335D-A8AB-4706-AFDF-D7610B51FB10}"/>
                </a:ext>
              </a:extLst>
            </p:cNvPr>
            <p:cNvCxnSpPr/>
            <p:nvPr userDrawn="1"/>
          </p:nvCxnSpPr>
          <p:spPr>
            <a:xfrm>
              <a:off x="7592102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975210-ECBA-450E-BCF9-D9E08A4200EB}"/>
              </a:ext>
            </a:extLst>
          </p:cNvPr>
          <p:cNvSpPr/>
          <p:nvPr userDrawn="1"/>
        </p:nvSpPr>
        <p:spPr bwMode="auto">
          <a:xfrm>
            <a:off x="8898549" y="6507656"/>
            <a:ext cx="903733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Respond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B697EB-39B7-4F02-8AD3-A6FA34E38232}"/>
              </a:ext>
            </a:extLst>
          </p:cNvPr>
          <p:cNvSpPr/>
          <p:nvPr userDrawn="1"/>
        </p:nvSpPr>
        <p:spPr bwMode="auto">
          <a:xfrm>
            <a:off x="9997633" y="6507656"/>
            <a:ext cx="940444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Integrate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AF0611-E9E5-4877-B9E6-9FE066E35C9A}"/>
              </a:ext>
            </a:extLst>
          </p:cNvPr>
          <p:cNvSpPr/>
          <p:nvPr userDrawn="1"/>
        </p:nvSpPr>
        <p:spPr bwMode="auto">
          <a:xfrm>
            <a:off x="11133428" y="6507656"/>
            <a:ext cx="866018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Improve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B1494E-3C26-4F84-AAFE-D949AA7C7B27}"/>
              </a:ext>
            </a:extLst>
          </p:cNvPr>
          <p:cNvGrpSpPr/>
          <p:nvPr userDrawn="1"/>
        </p:nvGrpSpPr>
        <p:grpSpPr>
          <a:xfrm>
            <a:off x="4348976" y="6562986"/>
            <a:ext cx="264019" cy="199029"/>
            <a:chOff x="14466543" y="3803109"/>
            <a:chExt cx="499020" cy="376126"/>
          </a:xfrm>
          <a:noFill/>
        </p:grpSpPr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CE112AC4-2AE7-4BB1-BBDD-DF116FD3F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821" y="3803109"/>
              <a:ext cx="149599" cy="71595"/>
            </a:xfrm>
            <a:custGeom>
              <a:avLst/>
              <a:gdLst>
                <a:gd name="T0" fmla="*/ 408 w 560"/>
                <a:gd name="T1" fmla="*/ 187 h 265"/>
                <a:gd name="T2" fmla="*/ 523 w 560"/>
                <a:gd name="T3" fmla="*/ 187 h 265"/>
                <a:gd name="T4" fmla="*/ 523 w 560"/>
                <a:gd name="T5" fmla="*/ 187 h 265"/>
                <a:gd name="T6" fmla="*/ 530 w 560"/>
                <a:gd name="T7" fmla="*/ 187 h 265"/>
                <a:gd name="T8" fmla="*/ 537 w 560"/>
                <a:gd name="T9" fmla="*/ 185 h 265"/>
                <a:gd name="T10" fmla="*/ 544 w 560"/>
                <a:gd name="T11" fmla="*/ 181 h 265"/>
                <a:gd name="T12" fmla="*/ 550 w 560"/>
                <a:gd name="T13" fmla="*/ 177 h 265"/>
                <a:gd name="T14" fmla="*/ 554 w 560"/>
                <a:gd name="T15" fmla="*/ 172 h 265"/>
                <a:gd name="T16" fmla="*/ 557 w 560"/>
                <a:gd name="T17" fmla="*/ 164 h 265"/>
                <a:gd name="T18" fmla="*/ 559 w 560"/>
                <a:gd name="T19" fmla="*/ 158 h 265"/>
                <a:gd name="T20" fmla="*/ 560 w 560"/>
                <a:gd name="T21" fmla="*/ 150 h 265"/>
                <a:gd name="T22" fmla="*/ 560 w 560"/>
                <a:gd name="T23" fmla="*/ 37 h 265"/>
                <a:gd name="T24" fmla="*/ 560 w 560"/>
                <a:gd name="T25" fmla="*/ 37 h 265"/>
                <a:gd name="T26" fmla="*/ 559 w 560"/>
                <a:gd name="T27" fmla="*/ 29 h 265"/>
                <a:gd name="T28" fmla="*/ 557 w 560"/>
                <a:gd name="T29" fmla="*/ 22 h 265"/>
                <a:gd name="T30" fmla="*/ 554 w 560"/>
                <a:gd name="T31" fmla="*/ 15 h 265"/>
                <a:gd name="T32" fmla="*/ 550 w 560"/>
                <a:gd name="T33" fmla="*/ 10 h 265"/>
                <a:gd name="T34" fmla="*/ 544 w 560"/>
                <a:gd name="T35" fmla="*/ 6 h 265"/>
                <a:gd name="T36" fmla="*/ 537 w 560"/>
                <a:gd name="T37" fmla="*/ 2 h 265"/>
                <a:gd name="T38" fmla="*/ 530 w 560"/>
                <a:gd name="T39" fmla="*/ 0 h 265"/>
                <a:gd name="T40" fmla="*/ 523 w 560"/>
                <a:gd name="T41" fmla="*/ 0 h 265"/>
                <a:gd name="T42" fmla="*/ 37 w 560"/>
                <a:gd name="T43" fmla="*/ 0 h 265"/>
                <a:gd name="T44" fmla="*/ 37 w 560"/>
                <a:gd name="T45" fmla="*/ 0 h 265"/>
                <a:gd name="T46" fmla="*/ 30 w 560"/>
                <a:gd name="T47" fmla="*/ 0 h 265"/>
                <a:gd name="T48" fmla="*/ 23 w 560"/>
                <a:gd name="T49" fmla="*/ 2 h 265"/>
                <a:gd name="T50" fmla="*/ 17 w 560"/>
                <a:gd name="T51" fmla="*/ 6 h 265"/>
                <a:gd name="T52" fmla="*/ 12 w 560"/>
                <a:gd name="T53" fmla="*/ 10 h 265"/>
                <a:gd name="T54" fmla="*/ 6 w 560"/>
                <a:gd name="T55" fmla="*/ 15 h 265"/>
                <a:gd name="T56" fmla="*/ 3 w 560"/>
                <a:gd name="T57" fmla="*/ 22 h 265"/>
                <a:gd name="T58" fmla="*/ 1 w 560"/>
                <a:gd name="T59" fmla="*/ 29 h 265"/>
                <a:gd name="T60" fmla="*/ 0 w 560"/>
                <a:gd name="T61" fmla="*/ 37 h 265"/>
                <a:gd name="T62" fmla="*/ 0 w 560"/>
                <a:gd name="T63" fmla="*/ 150 h 265"/>
                <a:gd name="T64" fmla="*/ 0 w 560"/>
                <a:gd name="T65" fmla="*/ 150 h 265"/>
                <a:gd name="T66" fmla="*/ 1 w 560"/>
                <a:gd name="T67" fmla="*/ 158 h 265"/>
                <a:gd name="T68" fmla="*/ 3 w 560"/>
                <a:gd name="T69" fmla="*/ 164 h 265"/>
                <a:gd name="T70" fmla="*/ 6 w 560"/>
                <a:gd name="T71" fmla="*/ 172 h 265"/>
                <a:gd name="T72" fmla="*/ 12 w 560"/>
                <a:gd name="T73" fmla="*/ 177 h 265"/>
                <a:gd name="T74" fmla="*/ 17 w 560"/>
                <a:gd name="T75" fmla="*/ 181 h 265"/>
                <a:gd name="T76" fmla="*/ 23 w 560"/>
                <a:gd name="T77" fmla="*/ 185 h 265"/>
                <a:gd name="T78" fmla="*/ 30 w 560"/>
                <a:gd name="T79" fmla="*/ 187 h 265"/>
                <a:gd name="T80" fmla="*/ 37 w 560"/>
                <a:gd name="T81" fmla="*/ 187 h 265"/>
                <a:gd name="T82" fmla="*/ 153 w 560"/>
                <a:gd name="T83" fmla="*/ 187 h 265"/>
                <a:gd name="T84" fmla="*/ 153 w 560"/>
                <a:gd name="T85" fmla="*/ 265 h 265"/>
                <a:gd name="T86" fmla="*/ 408 w 560"/>
                <a:gd name="T87" fmla="*/ 265 h 265"/>
                <a:gd name="T88" fmla="*/ 408 w 560"/>
                <a:gd name="T89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0" h="265">
                  <a:moveTo>
                    <a:pt x="408" y="187"/>
                  </a:moveTo>
                  <a:lnTo>
                    <a:pt x="523" y="187"/>
                  </a:lnTo>
                  <a:lnTo>
                    <a:pt x="523" y="187"/>
                  </a:lnTo>
                  <a:lnTo>
                    <a:pt x="530" y="187"/>
                  </a:lnTo>
                  <a:lnTo>
                    <a:pt x="537" y="185"/>
                  </a:lnTo>
                  <a:lnTo>
                    <a:pt x="544" y="181"/>
                  </a:lnTo>
                  <a:lnTo>
                    <a:pt x="550" y="177"/>
                  </a:lnTo>
                  <a:lnTo>
                    <a:pt x="554" y="172"/>
                  </a:lnTo>
                  <a:lnTo>
                    <a:pt x="557" y="164"/>
                  </a:lnTo>
                  <a:lnTo>
                    <a:pt x="559" y="158"/>
                  </a:lnTo>
                  <a:lnTo>
                    <a:pt x="560" y="150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59" y="29"/>
                  </a:lnTo>
                  <a:lnTo>
                    <a:pt x="557" y="22"/>
                  </a:lnTo>
                  <a:lnTo>
                    <a:pt x="554" y="15"/>
                  </a:lnTo>
                  <a:lnTo>
                    <a:pt x="550" y="10"/>
                  </a:lnTo>
                  <a:lnTo>
                    <a:pt x="544" y="6"/>
                  </a:lnTo>
                  <a:lnTo>
                    <a:pt x="537" y="2"/>
                  </a:lnTo>
                  <a:lnTo>
                    <a:pt x="530" y="0"/>
                  </a:lnTo>
                  <a:lnTo>
                    <a:pt x="52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6"/>
                  </a:lnTo>
                  <a:lnTo>
                    <a:pt x="12" y="10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8"/>
                  </a:lnTo>
                  <a:lnTo>
                    <a:pt x="3" y="164"/>
                  </a:lnTo>
                  <a:lnTo>
                    <a:pt x="6" y="172"/>
                  </a:lnTo>
                  <a:lnTo>
                    <a:pt x="12" y="177"/>
                  </a:lnTo>
                  <a:lnTo>
                    <a:pt x="17" y="181"/>
                  </a:lnTo>
                  <a:lnTo>
                    <a:pt x="23" y="185"/>
                  </a:lnTo>
                  <a:lnTo>
                    <a:pt x="30" y="187"/>
                  </a:lnTo>
                  <a:lnTo>
                    <a:pt x="37" y="187"/>
                  </a:lnTo>
                  <a:lnTo>
                    <a:pt x="153" y="187"/>
                  </a:lnTo>
                  <a:lnTo>
                    <a:pt x="153" y="265"/>
                  </a:lnTo>
                  <a:lnTo>
                    <a:pt x="408" y="265"/>
                  </a:lnTo>
                  <a:lnTo>
                    <a:pt x="408" y="18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7EFED177-58E7-46B0-B7ED-9C36068FC4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6548" y="3895020"/>
              <a:ext cx="499020" cy="284240"/>
            </a:xfrm>
            <a:custGeom>
              <a:avLst/>
              <a:gdLst>
                <a:gd name="T0" fmla="*/ 1674 w 1868"/>
                <a:gd name="T1" fmla="*/ 147 h 1065"/>
                <a:gd name="T2" fmla="*/ 1651 w 1868"/>
                <a:gd name="T3" fmla="*/ 162 h 1065"/>
                <a:gd name="T4" fmla="*/ 1645 w 1868"/>
                <a:gd name="T5" fmla="*/ 312 h 1065"/>
                <a:gd name="T6" fmla="*/ 1546 w 1868"/>
                <a:gd name="T7" fmla="*/ 30 h 1065"/>
                <a:gd name="T8" fmla="*/ 1530 w 1868"/>
                <a:gd name="T9" fmla="*/ 7 h 1065"/>
                <a:gd name="T10" fmla="*/ 701 w 1868"/>
                <a:gd name="T11" fmla="*/ 0 h 1065"/>
                <a:gd name="T12" fmla="*/ 678 w 1868"/>
                <a:gd name="T13" fmla="*/ 8 h 1065"/>
                <a:gd name="T14" fmla="*/ 320 w 1868"/>
                <a:gd name="T15" fmla="*/ 210 h 1065"/>
                <a:gd name="T16" fmla="*/ 294 w 1868"/>
                <a:gd name="T17" fmla="*/ 221 h 1065"/>
                <a:gd name="T18" fmla="*/ 284 w 1868"/>
                <a:gd name="T19" fmla="*/ 247 h 1065"/>
                <a:gd name="T20" fmla="*/ 187 w 1868"/>
                <a:gd name="T21" fmla="*/ 288 h 1065"/>
                <a:gd name="T22" fmla="*/ 176 w 1868"/>
                <a:gd name="T23" fmla="*/ 262 h 1065"/>
                <a:gd name="T24" fmla="*/ 150 w 1868"/>
                <a:gd name="T25" fmla="*/ 252 h 1065"/>
                <a:gd name="T26" fmla="*/ 22 w 1868"/>
                <a:gd name="T27" fmla="*/ 254 h 1065"/>
                <a:gd name="T28" fmla="*/ 2 w 1868"/>
                <a:gd name="T29" fmla="*/ 273 h 1065"/>
                <a:gd name="T30" fmla="*/ 0 w 1868"/>
                <a:gd name="T31" fmla="*/ 776 h 1065"/>
                <a:gd name="T32" fmla="*/ 10 w 1868"/>
                <a:gd name="T33" fmla="*/ 802 h 1065"/>
                <a:gd name="T34" fmla="*/ 37 w 1868"/>
                <a:gd name="T35" fmla="*/ 814 h 1065"/>
                <a:gd name="T36" fmla="*/ 164 w 1868"/>
                <a:gd name="T37" fmla="*/ 810 h 1065"/>
                <a:gd name="T38" fmla="*/ 184 w 1868"/>
                <a:gd name="T39" fmla="*/ 791 h 1065"/>
                <a:gd name="T40" fmla="*/ 284 w 1868"/>
                <a:gd name="T41" fmla="*/ 660 h 1065"/>
                <a:gd name="T42" fmla="*/ 286 w 1868"/>
                <a:gd name="T43" fmla="*/ 832 h 1065"/>
                <a:gd name="T44" fmla="*/ 306 w 1868"/>
                <a:gd name="T45" fmla="*/ 852 h 1065"/>
                <a:gd name="T46" fmla="*/ 672 w 1868"/>
                <a:gd name="T47" fmla="*/ 1051 h 1065"/>
                <a:gd name="T48" fmla="*/ 693 w 1868"/>
                <a:gd name="T49" fmla="*/ 1064 h 1065"/>
                <a:gd name="T50" fmla="*/ 1262 w 1868"/>
                <a:gd name="T51" fmla="*/ 1064 h 1065"/>
                <a:gd name="T52" fmla="*/ 1537 w 1868"/>
                <a:gd name="T53" fmla="*/ 783 h 1065"/>
                <a:gd name="T54" fmla="*/ 1546 w 1868"/>
                <a:gd name="T55" fmla="*/ 764 h 1065"/>
                <a:gd name="T56" fmla="*/ 1645 w 1868"/>
                <a:gd name="T57" fmla="*/ 803 h 1065"/>
                <a:gd name="T58" fmla="*/ 1651 w 1868"/>
                <a:gd name="T59" fmla="*/ 825 h 1065"/>
                <a:gd name="T60" fmla="*/ 1674 w 1868"/>
                <a:gd name="T61" fmla="*/ 840 h 1065"/>
                <a:gd name="T62" fmla="*/ 1838 w 1868"/>
                <a:gd name="T63" fmla="*/ 840 h 1065"/>
                <a:gd name="T64" fmla="*/ 1862 w 1868"/>
                <a:gd name="T65" fmla="*/ 825 h 1065"/>
                <a:gd name="T66" fmla="*/ 1868 w 1868"/>
                <a:gd name="T67" fmla="*/ 183 h 1065"/>
                <a:gd name="T68" fmla="*/ 1862 w 1868"/>
                <a:gd name="T69" fmla="*/ 162 h 1065"/>
                <a:gd name="T70" fmla="*/ 1838 w 1868"/>
                <a:gd name="T71" fmla="*/ 147 h 1065"/>
                <a:gd name="T72" fmla="*/ 946 w 1868"/>
                <a:gd name="T73" fmla="*/ 611 h 1065"/>
                <a:gd name="T74" fmla="*/ 808 w 1868"/>
                <a:gd name="T75" fmla="*/ 609 h 1065"/>
                <a:gd name="T76" fmla="*/ 791 w 1868"/>
                <a:gd name="T77" fmla="*/ 599 h 1065"/>
                <a:gd name="T78" fmla="*/ 784 w 1868"/>
                <a:gd name="T79" fmla="*/ 579 h 1065"/>
                <a:gd name="T80" fmla="*/ 788 w 1868"/>
                <a:gd name="T81" fmla="*/ 561 h 1065"/>
                <a:gd name="T82" fmla="*/ 1121 w 1868"/>
                <a:gd name="T83" fmla="*/ 165 h 1065"/>
                <a:gd name="T84" fmla="*/ 1143 w 1868"/>
                <a:gd name="T85" fmla="*/ 158 h 1065"/>
                <a:gd name="T86" fmla="*/ 1166 w 1868"/>
                <a:gd name="T87" fmla="*/ 164 h 1065"/>
                <a:gd name="T88" fmla="*/ 1179 w 1868"/>
                <a:gd name="T89" fmla="*/ 182 h 1065"/>
                <a:gd name="T90" fmla="*/ 1087 w 1868"/>
                <a:gd name="T91" fmla="*/ 436 h 1065"/>
                <a:gd name="T92" fmla="*/ 1225 w 1868"/>
                <a:gd name="T93" fmla="*/ 438 h 1065"/>
                <a:gd name="T94" fmla="*/ 1241 w 1868"/>
                <a:gd name="T95" fmla="*/ 448 h 1065"/>
                <a:gd name="T96" fmla="*/ 1248 w 1868"/>
                <a:gd name="T97" fmla="*/ 474 h 1065"/>
                <a:gd name="T98" fmla="*/ 916 w 1868"/>
                <a:gd name="T99" fmla="*/ 878 h 1065"/>
                <a:gd name="T100" fmla="*/ 900 w 1868"/>
                <a:gd name="T101" fmla="*/ 889 h 1065"/>
                <a:gd name="T102" fmla="*/ 877 w 1868"/>
                <a:gd name="T103" fmla="*/ 890 h 1065"/>
                <a:gd name="T104" fmla="*/ 858 w 1868"/>
                <a:gd name="T105" fmla="*/ 876 h 1065"/>
                <a:gd name="T106" fmla="*/ 853 w 1868"/>
                <a:gd name="T107" fmla="*/ 854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8" h="1065">
                  <a:moveTo>
                    <a:pt x="1831" y="146"/>
                  </a:moveTo>
                  <a:lnTo>
                    <a:pt x="1682" y="146"/>
                  </a:lnTo>
                  <a:lnTo>
                    <a:pt x="1682" y="146"/>
                  </a:lnTo>
                  <a:lnTo>
                    <a:pt x="1674" y="147"/>
                  </a:lnTo>
                  <a:lnTo>
                    <a:pt x="1667" y="149"/>
                  </a:lnTo>
                  <a:lnTo>
                    <a:pt x="1661" y="152"/>
                  </a:lnTo>
                  <a:lnTo>
                    <a:pt x="1656" y="157"/>
                  </a:lnTo>
                  <a:lnTo>
                    <a:pt x="1651" y="162"/>
                  </a:lnTo>
                  <a:lnTo>
                    <a:pt x="1648" y="168"/>
                  </a:lnTo>
                  <a:lnTo>
                    <a:pt x="1646" y="175"/>
                  </a:lnTo>
                  <a:lnTo>
                    <a:pt x="1645" y="183"/>
                  </a:lnTo>
                  <a:lnTo>
                    <a:pt x="1645" y="312"/>
                  </a:lnTo>
                  <a:lnTo>
                    <a:pt x="1547" y="312"/>
                  </a:lnTo>
                  <a:lnTo>
                    <a:pt x="1547" y="37"/>
                  </a:lnTo>
                  <a:lnTo>
                    <a:pt x="1547" y="37"/>
                  </a:lnTo>
                  <a:lnTo>
                    <a:pt x="1546" y="30"/>
                  </a:lnTo>
                  <a:lnTo>
                    <a:pt x="1544" y="23"/>
                  </a:lnTo>
                  <a:lnTo>
                    <a:pt x="1541" y="17"/>
                  </a:lnTo>
                  <a:lnTo>
                    <a:pt x="1536" y="11"/>
                  </a:lnTo>
                  <a:lnTo>
                    <a:pt x="1530" y="7"/>
                  </a:lnTo>
                  <a:lnTo>
                    <a:pt x="1524" y="3"/>
                  </a:lnTo>
                  <a:lnTo>
                    <a:pt x="1517" y="1"/>
                  </a:lnTo>
                  <a:lnTo>
                    <a:pt x="1510" y="0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693" y="1"/>
                  </a:lnTo>
                  <a:lnTo>
                    <a:pt x="685" y="3"/>
                  </a:lnTo>
                  <a:lnTo>
                    <a:pt x="678" y="8"/>
                  </a:lnTo>
                  <a:lnTo>
                    <a:pt x="672" y="14"/>
                  </a:lnTo>
                  <a:lnTo>
                    <a:pt x="505" y="210"/>
                  </a:lnTo>
                  <a:lnTo>
                    <a:pt x="320" y="210"/>
                  </a:lnTo>
                  <a:lnTo>
                    <a:pt x="320" y="210"/>
                  </a:lnTo>
                  <a:lnTo>
                    <a:pt x="313" y="210"/>
                  </a:lnTo>
                  <a:lnTo>
                    <a:pt x="306" y="213"/>
                  </a:lnTo>
                  <a:lnTo>
                    <a:pt x="299" y="217"/>
                  </a:lnTo>
                  <a:lnTo>
                    <a:pt x="294" y="221"/>
                  </a:lnTo>
                  <a:lnTo>
                    <a:pt x="290" y="227"/>
                  </a:lnTo>
                  <a:lnTo>
                    <a:pt x="286" y="233"/>
                  </a:lnTo>
                  <a:lnTo>
                    <a:pt x="284" y="239"/>
                  </a:lnTo>
                  <a:lnTo>
                    <a:pt x="284" y="247"/>
                  </a:lnTo>
                  <a:lnTo>
                    <a:pt x="284" y="404"/>
                  </a:lnTo>
                  <a:lnTo>
                    <a:pt x="187" y="404"/>
                  </a:lnTo>
                  <a:lnTo>
                    <a:pt x="187" y="288"/>
                  </a:lnTo>
                  <a:lnTo>
                    <a:pt x="187" y="288"/>
                  </a:lnTo>
                  <a:lnTo>
                    <a:pt x="186" y="280"/>
                  </a:lnTo>
                  <a:lnTo>
                    <a:pt x="184" y="273"/>
                  </a:lnTo>
                  <a:lnTo>
                    <a:pt x="181" y="267"/>
                  </a:lnTo>
                  <a:lnTo>
                    <a:pt x="176" y="262"/>
                  </a:lnTo>
                  <a:lnTo>
                    <a:pt x="171" y="258"/>
                  </a:lnTo>
                  <a:lnTo>
                    <a:pt x="164" y="254"/>
                  </a:lnTo>
                  <a:lnTo>
                    <a:pt x="157" y="252"/>
                  </a:lnTo>
                  <a:lnTo>
                    <a:pt x="150" y="252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29" y="252"/>
                  </a:lnTo>
                  <a:lnTo>
                    <a:pt x="22" y="254"/>
                  </a:lnTo>
                  <a:lnTo>
                    <a:pt x="15" y="258"/>
                  </a:lnTo>
                  <a:lnTo>
                    <a:pt x="10" y="262"/>
                  </a:lnTo>
                  <a:lnTo>
                    <a:pt x="6" y="267"/>
                  </a:lnTo>
                  <a:lnTo>
                    <a:pt x="2" y="273"/>
                  </a:lnTo>
                  <a:lnTo>
                    <a:pt x="0" y="280"/>
                  </a:lnTo>
                  <a:lnTo>
                    <a:pt x="0" y="288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84"/>
                  </a:lnTo>
                  <a:lnTo>
                    <a:pt x="2" y="791"/>
                  </a:lnTo>
                  <a:lnTo>
                    <a:pt x="6" y="797"/>
                  </a:lnTo>
                  <a:lnTo>
                    <a:pt x="10" y="802"/>
                  </a:lnTo>
                  <a:lnTo>
                    <a:pt x="15" y="807"/>
                  </a:lnTo>
                  <a:lnTo>
                    <a:pt x="22" y="810"/>
                  </a:lnTo>
                  <a:lnTo>
                    <a:pt x="29" y="812"/>
                  </a:lnTo>
                  <a:lnTo>
                    <a:pt x="37" y="814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7" y="812"/>
                  </a:lnTo>
                  <a:lnTo>
                    <a:pt x="164" y="810"/>
                  </a:lnTo>
                  <a:lnTo>
                    <a:pt x="171" y="807"/>
                  </a:lnTo>
                  <a:lnTo>
                    <a:pt x="176" y="802"/>
                  </a:lnTo>
                  <a:lnTo>
                    <a:pt x="181" y="797"/>
                  </a:lnTo>
                  <a:lnTo>
                    <a:pt x="184" y="791"/>
                  </a:lnTo>
                  <a:lnTo>
                    <a:pt x="186" y="784"/>
                  </a:lnTo>
                  <a:lnTo>
                    <a:pt x="187" y="776"/>
                  </a:lnTo>
                  <a:lnTo>
                    <a:pt x="187" y="660"/>
                  </a:lnTo>
                  <a:lnTo>
                    <a:pt x="284" y="660"/>
                  </a:lnTo>
                  <a:lnTo>
                    <a:pt x="284" y="818"/>
                  </a:lnTo>
                  <a:lnTo>
                    <a:pt x="284" y="818"/>
                  </a:lnTo>
                  <a:lnTo>
                    <a:pt x="284" y="825"/>
                  </a:lnTo>
                  <a:lnTo>
                    <a:pt x="286" y="832"/>
                  </a:lnTo>
                  <a:lnTo>
                    <a:pt x="290" y="838"/>
                  </a:lnTo>
                  <a:lnTo>
                    <a:pt x="294" y="843"/>
                  </a:lnTo>
                  <a:lnTo>
                    <a:pt x="299" y="849"/>
                  </a:lnTo>
                  <a:lnTo>
                    <a:pt x="306" y="852"/>
                  </a:lnTo>
                  <a:lnTo>
                    <a:pt x="313" y="854"/>
                  </a:lnTo>
                  <a:lnTo>
                    <a:pt x="320" y="855"/>
                  </a:lnTo>
                  <a:lnTo>
                    <a:pt x="505" y="855"/>
                  </a:lnTo>
                  <a:lnTo>
                    <a:pt x="672" y="1051"/>
                  </a:lnTo>
                  <a:lnTo>
                    <a:pt x="672" y="1051"/>
                  </a:lnTo>
                  <a:lnTo>
                    <a:pt x="678" y="1056"/>
                  </a:lnTo>
                  <a:lnTo>
                    <a:pt x="685" y="1061"/>
                  </a:lnTo>
                  <a:lnTo>
                    <a:pt x="693" y="1064"/>
                  </a:lnTo>
                  <a:lnTo>
                    <a:pt x="701" y="1065"/>
                  </a:lnTo>
                  <a:lnTo>
                    <a:pt x="1255" y="1065"/>
                  </a:lnTo>
                  <a:lnTo>
                    <a:pt x="1255" y="1065"/>
                  </a:lnTo>
                  <a:lnTo>
                    <a:pt x="1262" y="1064"/>
                  </a:lnTo>
                  <a:lnTo>
                    <a:pt x="1269" y="1062"/>
                  </a:lnTo>
                  <a:lnTo>
                    <a:pt x="1275" y="1057"/>
                  </a:lnTo>
                  <a:lnTo>
                    <a:pt x="1281" y="1052"/>
                  </a:lnTo>
                  <a:lnTo>
                    <a:pt x="1537" y="783"/>
                  </a:lnTo>
                  <a:lnTo>
                    <a:pt x="1537" y="783"/>
                  </a:lnTo>
                  <a:lnTo>
                    <a:pt x="1541" y="776"/>
                  </a:lnTo>
                  <a:lnTo>
                    <a:pt x="1544" y="770"/>
                  </a:lnTo>
                  <a:lnTo>
                    <a:pt x="1546" y="764"/>
                  </a:lnTo>
                  <a:lnTo>
                    <a:pt x="1547" y="757"/>
                  </a:lnTo>
                  <a:lnTo>
                    <a:pt x="1547" y="675"/>
                  </a:lnTo>
                  <a:lnTo>
                    <a:pt x="1645" y="675"/>
                  </a:lnTo>
                  <a:lnTo>
                    <a:pt x="1645" y="803"/>
                  </a:lnTo>
                  <a:lnTo>
                    <a:pt x="1645" y="803"/>
                  </a:lnTo>
                  <a:lnTo>
                    <a:pt x="1646" y="811"/>
                  </a:lnTo>
                  <a:lnTo>
                    <a:pt x="1648" y="818"/>
                  </a:lnTo>
                  <a:lnTo>
                    <a:pt x="1651" y="825"/>
                  </a:lnTo>
                  <a:lnTo>
                    <a:pt x="1656" y="830"/>
                  </a:lnTo>
                  <a:lnTo>
                    <a:pt x="1661" y="834"/>
                  </a:lnTo>
                  <a:lnTo>
                    <a:pt x="1667" y="838"/>
                  </a:lnTo>
                  <a:lnTo>
                    <a:pt x="1674" y="840"/>
                  </a:lnTo>
                  <a:lnTo>
                    <a:pt x="1682" y="840"/>
                  </a:lnTo>
                  <a:lnTo>
                    <a:pt x="1831" y="840"/>
                  </a:lnTo>
                  <a:lnTo>
                    <a:pt x="1831" y="840"/>
                  </a:lnTo>
                  <a:lnTo>
                    <a:pt x="1838" y="840"/>
                  </a:lnTo>
                  <a:lnTo>
                    <a:pt x="1845" y="838"/>
                  </a:lnTo>
                  <a:lnTo>
                    <a:pt x="1852" y="834"/>
                  </a:lnTo>
                  <a:lnTo>
                    <a:pt x="1858" y="830"/>
                  </a:lnTo>
                  <a:lnTo>
                    <a:pt x="1862" y="825"/>
                  </a:lnTo>
                  <a:lnTo>
                    <a:pt x="1865" y="818"/>
                  </a:lnTo>
                  <a:lnTo>
                    <a:pt x="1867" y="811"/>
                  </a:lnTo>
                  <a:lnTo>
                    <a:pt x="1868" y="803"/>
                  </a:lnTo>
                  <a:lnTo>
                    <a:pt x="1868" y="183"/>
                  </a:lnTo>
                  <a:lnTo>
                    <a:pt x="1868" y="183"/>
                  </a:lnTo>
                  <a:lnTo>
                    <a:pt x="1867" y="175"/>
                  </a:lnTo>
                  <a:lnTo>
                    <a:pt x="1865" y="168"/>
                  </a:lnTo>
                  <a:lnTo>
                    <a:pt x="1862" y="162"/>
                  </a:lnTo>
                  <a:lnTo>
                    <a:pt x="1858" y="157"/>
                  </a:lnTo>
                  <a:lnTo>
                    <a:pt x="1852" y="152"/>
                  </a:lnTo>
                  <a:lnTo>
                    <a:pt x="1845" y="149"/>
                  </a:lnTo>
                  <a:lnTo>
                    <a:pt x="1838" y="147"/>
                  </a:lnTo>
                  <a:lnTo>
                    <a:pt x="1831" y="146"/>
                  </a:lnTo>
                  <a:lnTo>
                    <a:pt x="1831" y="146"/>
                  </a:lnTo>
                  <a:close/>
                  <a:moveTo>
                    <a:pt x="855" y="846"/>
                  </a:moveTo>
                  <a:lnTo>
                    <a:pt x="946" y="611"/>
                  </a:lnTo>
                  <a:lnTo>
                    <a:pt x="819" y="611"/>
                  </a:lnTo>
                  <a:lnTo>
                    <a:pt x="819" y="611"/>
                  </a:lnTo>
                  <a:lnTo>
                    <a:pt x="813" y="610"/>
                  </a:lnTo>
                  <a:lnTo>
                    <a:pt x="808" y="609"/>
                  </a:lnTo>
                  <a:lnTo>
                    <a:pt x="804" y="608"/>
                  </a:lnTo>
                  <a:lnTo>
                    <a:pt x="799" y="606"/>
                  </a:lnTo>
                  <a:lnTo>
                    <a:pt x="795" y="603"/>
                  </a:lnTo>
                  <a:lnTo>
                    <a:pt x="791" y="599"/>
                  </a:lnTo>
                  <a:lnTo>
                    <a:pt x="789" y="595"/>
                  </a:lnTo>
                  <a:lnTo>
                    <a:pt x="787" y="591"/>
                  </a:lnTo>
                  <a:lnTo>
                    <a:pt x="784" y="583"/>
                  </a:lnTo>
                  <a:lnTo>
                    <a:pt x="784" y="579"/>
                  </a:lnTo>
                  <a:lnTo>
                    <a:pt x="784" y="575"/>
                  </a:lnTo>
                  <a:lnTo>
                    <a:pt x="785" y="570"/>
                  </a:lnTo>
                  <a:lnTo>
                    <a:pt x="786" y="565"/>
                  </a:lnTo>
                  <a:lnTo>
                    <a:pt x="788" y="561"/>
                  </a:lnTo>
                  <a:lnTo>
                    <a:pt x="791" y="557"/>
                  </a:lnTo>
                  <a:lnTo>
                    <a:pt x="1117" y="169"/>
                  </a:lnTo>
                  <a:lnTo>
                    <a:pt x="1117" y="169"/>
                  </a:lnTo>
                  <a:lnTo>
                    <a:pt x="1121" y="165"/>
                  </a:lnTo>
                  <a:lnTo>
                    <a:pt x="1126" y="162"/>
                  </a:lnTo>
                  <a:lnTo>
                    <a:pt x="1132" y="160"/>
                  </a:lnTo>
                  <a:lnTo>
                    <a:pt x="1137" y="158"/>
                  </a:lnTo>
                  <a:lnTo>
                    <a:pt x="1143" y="158"/>
                  </a:lnTo>
                  <a:lnTo>
                    <a:pt x="1150" y="158"/>
                  </a:lnTo>
                  <a:lnTo>
                    <a:pt x="1155" y="159"/>
                  </a:lnTo>
                  <a:lnTo>
                    <a:pt x="1161" y="161"/>
                  </a:lnTo>
                  <a:lnTo>
                    <a:pt x="1166" y="164"/>
                  </a:lnTo>
                  <a:lnTo>
                    <a:pt x="1170" y="167"/>
                  </a:lnTo>
                  <a:lnTo>
                    <a:pt x="1174" y="171"/>
                  </a:lnTo>
                  <a:lnTo>
                    <a:pt x="1177" y="176"/>
                  </a:lnTo>
                  <a:lnTo>
                    <a:pt x="1179" y="182"/>
                  </a:lnTo>
                  <a:lnTo>
                    <a:pt x="1180" y="188"/>
                  </a:lnTo>
                  <a:lnTo>
                    <a:pt x="1179" y="194"/>
                  </a:lnTo>
                  <a:lnTo>
                    <a:pt x="1177" y="201"/>
                  </a:lnTo>
                  <a:lnTo>
                    <a:pt x="1087" y="436"/>
                  </a:lnTo>
                  <a:lnTo>
                    <a:pt x="1213" y="436"/>
                  </a:lnTo>
                  <a:lnTo>
                    <a:pt x="1213" y="436"/>
                  </a:lnTo>
                  <a:lnTo>
                    <a:pt x="1220" y="437"/>
                  </a:lnTo>
                  <a:lnTo>
                    <a:pt x="1225" y="438"/>
                  </a:lnTo>
                  <a:lnTo>
                    <a:pt x="1230" y="440"/>
                  </a:lnTo>
                  <a:lnTo>
                    <a:pt x="1234" y="442"/>
                  </a:lnTo>
                  <a:lnTo>
                    <a:pt x="1238" y="445"/>
                  </a:lnTo>
                  <a:lnTo>
                    <a:pt x="1241" y="448"/>
                  </a:lnTo>
                  <a:lnTo>
                    <a:pt x="1244" y="452"/>
                  </a:lnTo>
                  <a:lnTo>
                    <a:pt x="1246" y="456"/>
                  </a:lnTo>
                  <a:lnTo>
                    <a:pt x="1248" y="466"/>
                  </a:lnTo>
                  <a:lnTo>
                    <a:pt x="1248" y="474"/>
                  </a:lnTo>
                  <a:lnTo>
                    <a:pt x="1246" y="483"/>
                  </a:lnTo>
                  <a:lnTo>
                    <a:pt x="1244" y="487"/>
                  </a:lnTo>
                  <a:lnTo>
                    <a:pt x="1241" y="490"/>
                  </a:lnTo>
                  <a:lnTo>
                    <a:pt x="916" y="878"/>
                  </a:lnTo>
                  <a:lnTo>
                    <a:pt x="916" y="878"/>
                  </a:lnTo>
                  <a:lnTo>
                    <a:pt x="911" y="884"/>
                  </a:lnTo>
                  <a:lnTo>
                    <a:pt x="906" y="887"/>
                  </a:lnTo>
                  <a:lnTo>
                    <a:pt x="900" y="889"/>
                  </a:lnTo>
                  <a:lnTo>
                    <a:pt x="894" y="891"/>
                  </a:lnTo>
                  <a:lnTo>
                    <a:pt x="888" y="891"/>
                  </a:lnTo>
                  <a:lnTo>
                    <a:pt x="883" y="891"/>
                  </a:lnTo>
                  <a:lnTo>
                    <a:pt x="877" y="890"/>
                  </a:lnTo>
                  <a:lnTo>
                    <a:pt x="872" y="888"/>
                  </a:lnTo>
                  <a:lnTo>
                    <a:pt x="866" y="885"/>
                  </a:lnTo>
                  <a:lnTo>
                    <a:pt x="861" y="881"/>
                  </a:lnTo>
                  <a:lnTo>
                    <a:pt x="858" y="876"/>
                  </a:lnTo>
                  <a:lnTo>
                    <a:pt x="855" y="872"/>
                  </a:lnTo>
                  <a:lnTo>
                    <a:pt x="853" y="866"/>
                  </a:lnTo>
                  <a:lnTo>
                    <a:pt x="852" y="860"/>
                  </a:lnTo>
                  <a:lnTo>
                    <a:pt x="853" y="854"/>
                  </a:lnTo>
                  <a:lnTo>
                    <a:pt x="855" y="846"/>
                  </a:lnTo>
                  <a:lnTo>
                    <a:pt x="855" y="846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3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S-Ref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7621"/>
            <a:ext cx="6274974" cy="1979605"/>
          </a:xfrm>
        </p:spPr>
        <p:txBody>
          <a:bodyPr wrap="square">
            <a:spAutoFit/>
          </a:bodyPr>
          <a:lstStyle>
            <a:lvl1pPr marL="0" indent="0">
              <a:spcBef>
                <a:spcPts val="2941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45" b="0">
                <a:solidFill>
                  <a:schemeClr val="tx2"/>
                </a:solidFill>
                <a:latin typeface="+mn-lt"/>
              </a:defRPr>
            </a:lvl1pPr>
            <a:lvl2pPr marL="0" indent="0">
              <a:buFont typeface="Wingdings" panose="05000000000000000000" pitchFamily="2" charset="2"/>
              <a:buNone/>
              <a:defRPr sz="1961" b="0"/>
            </a:lvl2pPr>
            <a:lvl3pPr marL="0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961" b="1">
                <a:solidFill>
                  <a:schemeClr val="tx2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 sz="1961" b="0"/>
            </a:lvl4pPr>
            <a:lvl5pPr marL="0" indent="0">
              <a:buFont typeface="Wingdings" panose="05000000000000000000" pitchFamily="2" charset="2"/>
              <a:buNone/>
              <a:tabLst/>
              <a:defRPr sz="196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4253CE-7AEE-493D-AE4B-BED633D2BB99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1183" y="6571858"/>
            <a:chExt cx="12436475" cy="3802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7B23A9-5417-45B1-8F9F-A9F55A1F4EB0}"/>
                </a:ext>
              </a:extLst>
            </p:cNvPr>
            <p:cNvGrpSpPr/>
            <p:nvPr userDrawn="1"/>
          </p:nvGrpSpPr>
          <p:grpSpPr>
            <a:xfrm>
              <a:off x="1183" y="6571858"/>
              <a:ext cx="12436475" cy="380244"/>
              <a:chOff x="0" y="6537325"/>
              <a:chExt cx="12436475" cy="380244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5BA7F0-2EBC-4CF1-92C6-7D6289E5E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37325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B9A98E3-1987-43CE-AF9C-FC6B2F6D0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917569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B6CC5E-1AD0-4E46-90A3-B045EC763042}"/>
                </a:ext>
              </a:extLst>
            </p:cNvPr>
            <p:cNvSpPr/>
            <p:nvPr userDrawn="1"/>
          </p:nvSpPr>
          <p:spPr bwMode="auto">
            <a:xfrm>
              <a:off x="2334989" y="6595810"/>
              <a:ext cx="1390124" cy="3416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SOLUTIONS</a:t>
              </a:r>
              <a:endParaRPr lang="en-US" sz="1568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AB2B50-8D6D-4A65-A745-C15B38E06096}"/>
                </a:ext>
              </a:extLst>
            </p:cNvPr>
            <p:cNvSpPr/>
            <p:nvPr/>
          </p:nvSpPr>
          <p:spPr bwMode="auto">
            <a:xfrm>
              <a:off x="4772812" y="6617718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6203A9-F26A-49B3-9926-B80AF25F0A2A}"/>
                </a:ext>
              </a:extLst>
            </p:cNvPr>
            <p:cNvGrpSpPr/>
            <p:nvPr userDrawn="1"/>
          </p:nvGrpSpPr>
          <p:grpSpPr>
            <a:xfrm>
              <a:off x="7883648" y="6617718"/>
              <a:ext cx="1122080" cy="286232"/>
              <a:chOff x="7883648" y="6617718"/>
              <a:chExt cx="1122080" cy="2862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BBD1E1-31A6-4EA3-8420-B5FE7BD38584}"/>
                  </a:ext>
                </a:extLst>
              </p:cNvPr>
              <p:cNvSpPr/>
              <p:nvPr/>
            </p:nvSpPr>
            <p:spPr bwMode="auto">
              <a:xfrm>
                <a:off x="8114458" y="6617718"/>
                <a:ext cx="891270" cy="286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tx2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ACTIONS</a:t>
                </a:r>
              </a:p>
            </p:txBody>
          </p:sp>
          <p:sp>
            <p:nvSpPr>
              <p:cNvPr id="32" name="arrow">
                <a:extLst>
                  <a:ext uri="{FF2B5EF4-FFF2-40B4-BE49-F238E27FC236}">
                    <a16:creationId xmlns:a16="http://schemas.microsoft.com/office/drawing/2014/main" id="{4A0F9E73-3013-4E44-A352-E93B13FE5F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883648" y="6669394"/>
                <a:ext cx="198188" cy="182880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9050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6ACA88-80DB-4E17-BB92-8F0CC5357936}"/>
                </a:ext>
              </a:extLst>
            </p:cNvPr>
            <p:cNvGrpSpPr/>
            <p:nvPr userDrawn="1"/>
          </p:nvGrpSpPr>
          <p:grpSpPr>
            <a:xfrm>
              <a:off x="6160431" y="6616830"/>
              <a:ext cx="1168974" cy="288007"/>
              <a:chOff x="6160431" y="6616830"/>
              <a:chExt cx="1168974" cy="28800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87931C-C0CE-4F16-9C00-4D0B929B02ED}"/>
                  </a:ext>
                </a:extLst>
              </p:cNvPr>
              <p:cNvSpPr/>
              <p:nvPr/>
            </p:nvSpPr>
            <p:spPr bwMode="auto">
              <a:xfrm>
                <a:off x="6387625" y="6616830"/>
                <a:ext cx="941780" cy="288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INSIGHTS</a:t>
                </a:r>
              </a:p>
            </p:txBody>
          </p:sp>
          <p:sp>
            <p:nvSpPr>
              <p:cNvPr id="35" name="magnify">
                <a:extLst>
                  <a:ext uri="{FF2B5EF4-FFF2-40B4-BE49-F238E27FC236}">
                    <a16:creationId xmlns:a16="http://schemas.microsoft.com/office/drawing/2014/main" id="{6942164E-C2BC-4ABF-980F-A3495DBA29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786292" flipH="1">
                <a:off x="6160431" y="6669524"/>
                <a:ext cx="186179" cy="18262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F58D81-CF6A-4905-B841-1C15F1937319}"/>
                </a:ext>
              </a:extLst>
            </p:cNvPr>
            <p:cNvCxnSpPr/>
            <p:nvPr userDrawn="1"/>
          </p:nvCxnSpPr>
          <p:spPr>
            <a:xfrm>
              <a:off x="5761038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5A335D-A8AB-4706-AFDF-D7610B51FB10}"/>
                </a:ext>
              </a:extLst>
            </p:cNvPr>
            <p:cNvCxnSpPr/>
            <p:nvPr userDrawn="1"/>
          </p:nvCxnSpPr>
          <p:spPr>
            <a:xfrm>
              <a:off x="7592102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1FA688A-561C-4456-9598-B7E7878A128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975210-ECBA-450E-BCF9-D9E08A4200EB}"/>
              </a:ext>
            </a:extLst>
          </p:cNvPr>
          <p:cNvSpPr/>
          <p:nvPr userDrawn="1"/>
        </p:nvSpPr>
        <p:spPr bwMode="auto">
          <a:xfrm>
            <a:off x="8898549" y="6507656"/>
            <a:ext cx="903733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Respond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B697EB-39B7-4F02-8AD3-A6FA34E38232}"/>
              </a:ext>
            </a:extLst>
          </p:cNvPr>
          <p:cNvSpPr/>
          <p:nvPr userDrawn="1"/>
        </p:nvSpPr>
        <p:spPr bwMode="auto">
          <a:xfrm>
            <a:off x="9997633" y="6507656"/>
            <a:ext cx="940444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Integrate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AF0611-E9E5-4877-B9E6-9FE066E35C9A}"/>
              </a:ext>
            </a:extLst>
          </p:cNvPr>
          <p:cNvSpPr/>
          <p:nvPr userDrawn="1"/>
        </p:nvSpPr>
        <p:spPr bwMode="auto">
          <a:xfrm>
            <a:off x="11133428" y="6507656"/>
            <a:ext cx="866018" cy="3711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spc="49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Improve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3A3932-B910-4983-A5BF-9E79E01331E3}"/>
              </a:ext>
            </a:extLst>
          </p:cNvPr>
          <p:cNvGrpSpPr/>
          <p:nvPr userDrawn="1"/>
        </p:nvGrpSpPr>
        <p:grpSpPr>
          <a:xfrm>
            <a:off x="4348976" y="6562986"/>
            <a:ext cx="264019" cy="199029"/>
            <a:chOff x="14466543" y="3803109"/>
            <a:chExt cx="499020" cy="376126"/>
          </a:xfrm>
          <a:noFill/>
        </p:grpSpPr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A157E702-D957-4578-8782-61ED239C2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821" y="3803109"/>
              <a:ext cx="149599" cy="71595"/>
            </a:xfrm>
            <a:custGeom>
              <a:avLst/>
              <a:gdLst>
                <a:gd name="T0" fmla="*/ 408 w 560"/>
                <a:gd name="T1" fmla="*/ 187 h 265"/>
                <a:gd name="T2" fmla="*/ 523 w 560"/>
                <a:gd name="T3" fmla="*/ 187 h 265"/>
                <a:gd name="T4" fmla="*/ 523 w 560"/>
                <a:gd name="T5" fmla="*/ 187 h 265"/>
                <a:gd name="T6" fmla="*/ 530 w 560"/>
                <a:gd name="T7" fmla="*/ 187 h 265"/>
                <a:gd name="T8" fmla="*/ 537 w 560"/>
                <a:gd name="T9" fmla="*/ 185 h 265"/>
                <a:gd name="T10" fmla="*/ 544 w 560"/>
                <a:gd name="T11" fmla="*/ 181 h 265"/>
                <a:gd name="T12" fmla="*/ 550 w 560"/>
                <a:gd name="T13" fmla="*/ 177 h 265"/>
                <a:gd name="T14" fmla="*/ 554 w 560"/>
                <a:gd name="T15" fmla="*/ 172 h 265"/>
                <a:gd name="T16" fmla="*/ 557 w 560"/>
                <a:gd name="T17" fmla="*/ 164 h 265"/>
                <a:gd name="T18" fmla="*/ 559 w 560"/>
                <a:gd name="T19" fmla="*/ 158 h 265"/>
                <a:gd name="T20" fmla="*/ 560 w 560"/>
                <a:gd name="T21" fmla="*/ 150 h 265"/>
                <a:gd name="T22" fmla="*/ 560 w 560"/>
                <a:gd name="T23" fmla="*/ 37 h 265"/>
                <a:gd name="T24" fmla="*/ 560 w 560"/>
                <a:gd name="T25" fmla="*/ 37 h 265"/>
                <a:gd name="T26" fmla="*/ 559 w 560"/>
                <a:gd name="T27" fmla="*/ 29 h 265"/>
                <a:gd name="T28" fmla="*/ 557 w 560"/>
                <a:gd name="T29" fmla="*/ 22 h 265"/>
                <a:gd name="T30" fmla="*/ 554 w 560"/>
                <a:gd name="T31" fmla="*/ 15 h 265"/>
                <a:gd name="T32" fmla="*/ 550 w 560"/>
                <a:gd name="T33" fmla="*/ 10 h 265"/>
                <a:gd name="T34" fmla="*/ 544 w 560"/>
                <a:gd name="T35" fmla="*/ 6 h 265"/>
                <a:gd name="T36" fmla="*/ 537 w 560"/>
                <a:gd name="T37" fmla="*/ 2 h 265"/>
                <a:gd name="T38" fmla="*/ 530 w 560"/>
                <a:gd name="T39" fmla="*/ 0 h 265"/>
                <a:gd name="T40" fmla="*/ 523 w 560"/>
                <a:gd name="T41" fmla="*/ 0 h 265"/>
                <a:gd name="T42" fmla="*/ 37 w 560"/>
                <a:gd name="T43" fmla="*/ 0 h 265"/>
                <a:gd name="T44" fmla="*/ 37 w 560"/>
                <a:gd name="T45" fmla="*/ 0 h 265"/>
                <a:gd name="T46" fmla="*/ 30 w 560"/>
                <a:gd name="T47" fmla="*/ 0 h 265"/>
                <a:gd name="T48" fmla="*/ 23 w 560"/>
                <a:gd name="T49" fmla="*/ 2 h 265"/>
                <a:gd name="T50" fmla="*/ 17 w 560"/>
                <a:gd name="T51" fmla="*/ 6 h 265"/>
                <a:gd name="T52" fmla="*/ 12 w 560"/>
                <a:gd name="T53" fmla="*/ 10 h 265"/>
                <a:gd name="T54" fmla="*/ 6 w 560"/>
                <a:gd name="T55" fmla="*/ 15 h 265"/>
                <a:gd name="T56" fmla="*/ 3 w 560"/>
                <a:gd name="T57" fmla="*/ 22 h 265"/>
                <a:gd name="T58" fmla="*/ 1 w 560"/>
                <a:gd name="T59" fmla="*/ 29 h 265"/>
                <a:gd name="T60" fmla="*/ 0 w 560"/>
                <a:gd name="T61" fmla="*/ 37 h 265"/>
                <a:gd name="T62" fmla="*/ 0 w 560"/>
                <a:gd name="T63" fmla="*/ 150 h 265"/>
                <a:gd name="T64" fmla="*/ 0 w 560"/>
                <a:gd name="T65" fmla="*/ 150 h 265"/>
                <a:gd name="T66" fmla="*/ 1 w 560"/>
                <a:gd name="T67" fmla="*/ 158 h 265"/>
                <a:gd name="T68" fmla="*/ 3 w 560"/>
                <a:gd name="T69" fmla="*/ 164 h 265"/>
                <a:gd name="T70" fmla="*/ 6 w 560"/>
                <a:gd name="T71" fmla="*/ 172 h 265"/>
                <a:gd name="T72" fmla="*/ 12 w 560"/>
                <a:gd name="T73" fmla="*/ 177 h 265"/>
                <a:gd name="T74" fmla="*/ 17 w 560"/>
                <a:gd name="T75" fmla="*/ 181 h 265"/>
                <a:gd name="T76" fmla="*/ 23 w 560"/>
                <a:gd name="T77" fmla="*/ 185 h 265"/>
                <a:gd name="T78" fmla="*/ 30 w 560"/>
                <a:gd name="T79" fmla="*/ 187 h 265"/>
                <a:gd name="T80" fmla="*/ 37 w 560"/>
                <a:gd name="T81" fmla="*/ 187 h 265"/>
                <a:gd name="T82" fmla="*/ 153 w 560"/>
                <a:gd name="T83" fmla="*/ 187 h 265"/>
                <a:gd name="T84" fmla="*/ 153 w 560"/>
                <a:gd name="T85" fmla="*/ 265 h 265"/>
                <a:gd name="T86" fmla="*/ 408 w 560"/>
                <a:gd name="T87" fmla="*/ 265 h 265"/>
                <a:gd name="T88" fmla="*/ 408 w 560"/>
                <a:gd name="T89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0" h="265">
                  <a:moveTo>
                    <a:pt x="408" y="187"/>
                  </a:moveTo>
                  <a:lnTo>
                    <a:pt x="523" y="187"/>
                  </a:lnTo>
                  <a:lnTo>
                    <a:pt x="523" y="187"/>
                  </a:lnTo>
                  <a:lnTo>
                    <a:pt x="530" y="187"/>
                  </a:lnTo>
                  <a:lnTo>
                    <a:pt x="537" y="185"/>
                  </a:lnTo>
                  <a:lnTo>
                    <a:pt x="544" y="181"/>
                  </a:lnTo>
                  <a:lnTo>
                    <a:pt x="550" y="177"/>
                  </a:lnTo>
                  <a:lnTo>
                    <a:pt x="554" y="172"/>
                  </a:lnTo>
                  <a:lnTo>
                    <a:pt x="557" y="164"/>
                  </a:lnTo>
                  <a:lnTo>
                    <a:pt x="559" y="158"/>
                  </a:lnTo>
                  <a:lnTo>
                    <a:pt x="560" y="150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59" y="29"/>
                  </a:lnTo>
                  <a:lnTo>
                    <a:pt x="557" y="22"/>
                  </a:lnTo>
                  <a:lnTo>
                    <a:pt x="554" y="15"/>
                  </a:lnTo>
                  <a:lnTo>
                    <a:pt x="550" y="10"/>
                  </a:lnTo>
                  <a:lnTo>
                    <a:pt x="544" y="6"/>
                  </a:lnTo>
                  <a:lnTo>
                    <a:pt x="537" y="2"/>
                  </a:lnTo>
                  <a:lnTo>
                    <a:pt x="530" y="0"/>
                  </a:lnTo>
                  <a:lnTo>
                    <a:pt x="52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6"/>
                  </a:lnTo>
                  <a:lnTo>
                    <a:pt x="12" y="10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8"/>
                  </a:lnTo>
                  <a:lnTo>
                    <a:pt x="3" y="164"/>
                  </a:lnTo>
                  <a:lnTo>
                    <a:pt x="6" y="172"/>
                  </a:lnTo>
                  <a:lnTo>
                    <a:pt x="12" y="177"/>
                  </a:lnTo>
                  <a:lnTo>
                    <a:pt x="17" y="181"/>
                  </a:lnTo>
                  <a:lnTo>
                    <a:pt x="23" y="185"/>
                  </a:lnTo>
                  <a:lnTo>
                    <a:pt x="30" y="187"/>
                  </a:lnTo>
                  <a:lnTo>
                    <a:pt x="37" y="187"/>
                  </a:lnTo>
                  <a:lnTo>
                    <a:pt x="153" y="187"/>
                  </a:lnTo>
                  <a:lnTo>
                    <a:pt x="153" y="265"/>
                  </a:lnTo>
                  <a:lnTo>
                    <a:pt x="408" y="265"/>
                  </a:lnTo>
                  <a:lnTo>
                    <a:pt x="408" y="18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54721960-976F-45F6-965D-5370A519E7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6548" y="3895020"/>
              <a:ext cx="499020" cy="284240"/>
            </a:xfrm>
            <a:custGeom>
              <a:avLst/>
              <a:gdLst>
                <a:gd name="T0" fmla="*/ 1674 w 1868"/>
                <a:gd name="T1" fmla="*/ 147 h 1065"/>
                <a:gd name="T2" fmla="*/ 1651 w 1868"/>
                <a:gd name="T3" fmla="*/ 162 h 1065"/>
                <a:gd name="T4" fmla="*/ 1645 w 1868"/>
                <a:gd name="T5" fmla="*/ 312 h 1065"/>
                <a:gd name="T6" fmla="*/ 1546 w 1868"/>
                <a:gd name="T7" fmla="*/ 30 h 1065"/>
                <a:gd name="T8" fmla="*/ 1530 w 1868"/>
                <a:gd name="T9" fmla="*/ 7 h 1065"/>
                <a:gd name="T10" fmla="*/ 701 w 1868"/>
                <a:gd name="T11" fmla="*/ 0 h 1065"/>
                <a:gd name="T12" fmla="*/ 678 w 1868"/>
                <a:gd name="T13" fmla="*/ 8 h 1065"/>
                <a:gd name="T14" fmla="*/ 320 w 1868"/>
                <a:gd name="T15" fmla="*/ 210 h 1065"/>
                <a:gd name="T16" fmla="*/ 294 w 1868"/>
                <a:gd name="T17" fmla="*/ 221 h 1065"/>
                <a:gd name="T18" fmla="*/ 284 w 1868"/>
                <a:gd name="T19" fmla="*/ 247 h 1065"/>
                <a:gd name="T20" fmla="*/ 187 w 1868"/>
                <a:gd name="T21" fmla="*/ 288 h 1065"/>
                <a:gd name="T22" fmla="*/ 176 w 1868"/>
                <a:gd name="T23" fmla="*/ 262 h 1065"/>
                <a:gd name="T24" fmla="*/ 150 w 1868"/>
                <a:gd name="T25" fmla="*/ 252 h 1065"/>
                <a:gd name="T26" fmla="*/ 22 w 1868"/>
                <a:gd name="T27" fmla="*/ 254 h 1065"/>
                <a:gd name="T28" fmla="*/ 2 w 1868"/>
                <a:gd name="T29" fmla="*/ 273 h 1065"/>
                <a:gd name="T30" fmla="*/ 0 w 1868"/>
                <a:gd name="T31" fmla="*/ 776 h 1065"/>
                <a:gd name="T32" fmla="*/ 10 w 1868"/>
                <a:gd name="T33" fmla="*/ 802 h 1065"/>
                <a:gd name="T34" fmla="*/ 37 w 1868"/>
                <a:gd name="T35" fmla="*/ 814 h 1065"/>
                <a:gd name="T36" fmla="*/ 164 w 1868"/>
                <a:gd name="T37" fmla="*/ 810 h 1065"/>
                <a:gd name="T38" fmla="*/ 184 w 1868"/>
                <a:gd name="T39" fmla="*/ 791 h 1065"/>
                <a:gd name="T40" fmla="*/ 284 w 1868"/>
                <a:gd name="T41" fmla="*/ 660 h 1065"/>
                <a:gd name="T42" fmla="*/ 286 w 1868"/>
                <a:gd name="T43" fmla="*/ 832 h 1065"/>
                <a:gd name="T44" fmla="*/ 306 w 1868"/>
                <a:gd name="T45" fmla="*/ 852 h 1065"/>
                <a:gd name="T46" fmla="*/ 672 w 1868"/>
                <a:gd name="T47" fmla="*/ 1051 h 1065"/>
                <a:gd name="T48" fmla="*/ 693 w 1868"/>
                <a:gd name="T49" fmla="*/ 1064 h 1065"/>
                <a:gd name="T50" fmla="*/ 1262 w 1868"/>
                <a:gd name="T51" fmla="*/ 1064 h 1065"/>
                <a:gd name="T52" fmla="*/ 1537 w 1868"/>
                <a:gd name="T53" fmla="*/ 783 h 1065"/>
                <a:gd name="T54" fmla="*/ 1546 w 1868"/>
                <a:gd name="T55" fmla="*/ 764 h 1065"/>
                <a:gd name="T56" fmla="*/ 1645 w 1868"/>
                <a:gd name="T57" fmla="*/ 803 h 1065"/>
                <a:gd name="T58" fmla="*/ 1651 w 1868"/>
                <a:gd name="T59" fmla="*/ 825 h 1065"/>
                <a:gd name="T60" fmla="*/ 1674 w 1868"/>
                <a:gd name="T61" fmla="*/ 840 h 1065"/>
                <a:gd name="T62" fmla="*/ 1838 w 1868"/>
                <a:gd name="T63" fmla="*/ 840 h 1065"/>
                <a:gd name="T64" fmla="*/ 1862 w 1868"/>
                <a:gd name="T65" fmla="*/ 825 h 1065"/>
                <a:gd name="T66" fmla="*/ 1868 w 1868"/>
                <a:gd name="T67" fmla="*/ 183 h 1065"/>
                <a:gd name="T68" fmla="*/ 1862 w 1868"/>
                <a:gd name="T69" fmla="*/ 162 h 1065"/>
                <a:gd name="T70" fmla="*/ 1838 w 1868"/>
                <a:gd name="T71" fmla="*/ 147 h 1065"/>
                <a:gd name="T72" fmla="*/ 946 w 1868"/>
                <a:gd name="T73" fmla="*/ 611 h 1065"/>
                <a:gd name="T74" fmla="*/ 808 w 1868"/>
                <a:gd name="T75" fmla="*/ 609 h 1065"/>
                <a:gd name="T76" fmla="*/ 791 w 1868"/>
                <a:gd name="T77" fmla="*/ 599 h 1065"/>
                <a:gd name="T78" fmla="*/ 784 w 1868"/>
                <a:gd name="T79" fmla="*/ 579 h 1065"/>
                <a:gd name="T80" fmla="*/ 788 w 1868"/>
                <a:gd name="T81" fmla="*/ 561 h 1065"/>
                <a:gd name="T82" fmla="*/ 1121 w 1868"/>
                <a:gd name="T83" fmla="*/ 165 h 1065"/>
                <a:gd name="T84" fmla="*/ 1143 w 1868"/>
                <a:gd name="T85" fmla="*/ 158 h 1065"/>
                <a:gd name="T86" fmla="*/ 1166 w 1868"/>
                <a:gd name="T87" fmla="*/ 164 h 1065"/>
                <a:gd name="T88" fmla="*/ 1179 w 1868"/>
                <a:gd name="T89" fmla="*/ 182 h 1065"/>
                <a:gd name="T90" fmla="*/ 1087 w 1868"/>
                <a:gd name="T91" fmla="*/ 436 h 1065"/>
                <a:gd name="T92" fmla="*/ 1225 w 1868"/>
                <a:gd name="T93" fmla="*/ 438 h 1065"/>
                <a:gd name="T94" fmla="*/ 1241 w 1868"/>
                <a:gd name="T95" fmla="*/ 448 h 1065"/>
                <a:gd name="T96" fmla="*/ 1248 w 1868"/>
                <a:gd name="T97" fmla="*/ 474 h 1065"/>
                <a:gd name="T98" fmla="*/ 916 w 1868"/>
                <a:gd name="T99" fmla="*/ 878 h 1065"/>
                <a:gd name="T100" fmla="*/ 900 w 1868"/>
                <a:gd name="T101" fmla="*/ 889 h 1065"/>
                <a:gd name="T102" fmla="*/ 877 w 1868"/>
                <a:gd name="T103" fmla="*/ 890 h 1065"/>
                <a:gd name="T104" fmla="*/ 858 w 1868"/>
                <a:gd name="T105" fmla="*/ 876 h 1065"/>
                <a:gd name="T106" fmla="*/ 853 w 1868"/>
                <a:gd name="T107" fmla="*/ 854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8" h="1065">
                  <a:moveTo>
                    <a:pt x="1831" y="146"/>
                  </a:moveTo>
                  <a:lnTo>
                    <a:pt x="1682" y="146"/>
                  </a:lnTo>
                  <a:lnTo>
                    <a:pt x="1682" y="146"/>
                  </a:lnTo>
                  <a:lnTo>
                    <a:pt x="1674" y="147"/>
                  </a:lnTo>
                  <a:lnTo>
                    <a:pt x="1667" y="149"/>
                  </a:lnTo>
                  <a:lnTo>
                    <a:pt x="1661" y="152"/>
                  </a:lnTo>
                  <a:lnTo>
                    <a:pt x="1656" y="157"/>
                  </a:lnTo>
                  <a:lnTo>
                    <a:pt x="1651" y="162"/>
                  </a:lnTo>
                  <a:lnTo>
                    <a:pt x="1648" y="168"/>
                  </a:lnTo>
                  <a:lnTo>
                    <a:pt x="1646" y="175"/>
                  </a:lnTo>
                  <a:lnTo>
                    <a:pt x="1645" y="183"/>
                  </a:lnTo>
                  <a:lnTo>
                    <a:pt x="1645" y="312"/>
                  </a:lnTo>
                  <a:lnTo>
                    <a:pt x="1547" y="312"/>
                  </a:lnTo>
                  <a:lnTo>
                    <a:pt x="1547" y="37"/>
                  </a:lnTo>
                  <a:lnTo>
                    <a:pt x="1547" y="37"/>
                  </a:lnTo>
                  <a:lnTo>
                    <a:pt x="1546" y="30"/>
                  </a:lnTo>
                  <a:lnTo>
                    <a:pt x="1544" y="23"/>
                  </a:lnTo>
                  <a:lnTo>
                    <a:pt x="1541" y="17"/>
                  </a:lnTo>
                  <a:lnTo>
                    <a:pt x="1536" y="11"/>
                  </a:lnTo>
                  <a:lnTo>
                    <a:pt x="1530" y="7"/>
                  </a:lnTo>
                  <a:lnTo>
                    <a:pt x="1524" y="3"/>
                  </a:lnTo>
                  <a:lnTo>
                    <a:pt x="1517" y="1"/>
                  </a:lnTo>
                  <a:lnTo>
                    <a:pt x="1510" y="0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693" y="1"/>
                  </a:lnTo>
                  <a:lnTo>
                    <a:pt x="685" y="3"/>
                  </a:lnTo>
                  <a:lnTo>
                    <a:pt x="678" y="8"/>
                  </a:lnTo>
                  <a:lnTo>
                    <a:pt x="672" y="14"/>
                  </a:lnTo>
                  <a:lnTo>
                    <a:pt x="505" y="210"/>
                  </a:lnTo>
                  <a:lnTo>
                    <a:pt x="320" y="210"/>
                  </a:lnTo>
                  <a:lnTo>
                    <a:pt x="320" y="210"/>
                  </a:lnTo>
                  <a:lnTo>
                    <a:pt x="313" y="210"/>
                  </a:lnTo>
                  <a:lnTo>
                    <a:pt x="306" y="213"/>
                  </a:lnTo>
                  <a:lnTo>
                    <a:pt x="299" y="217"/>
                  </a:lnTo>
                  <a:lnTo>
                    <a:pt x="294" y="221"/>
                  </a:lnTo>
                  <a:lnTo>
                    <a:pt x="290" y="227"/>
                  </a:lnTo>
                  <a:lnTo>
                    <a:pt x="286" y="233"/>
                  </a:lnTo>
                  <a:lnTo>
                    <a:pt x="284" y="239"/>
                  </a:lnTo>
                  <a:lnTo>
                    <a:pt x="284" y="247"/>
                  </a:lnTo>
                  <a:lnTo>
                    <a:pt x="284" y="404"/>
                  </a:lnTo>
                  <a:lnTo>
                    <a:pt x="187" y="404"/>
                  </a:lnTo>
                  <a:lnTo>
                    <a:pt x="187" y="288"/>
                  </a:lnTo>
                  <a:lnTo>
                    <a:pt x="187" y="288"/>
                  </a:lnTo>
                  <a:lnTo>
                    <a:pt x="186" y="280"/>
                  </a:lnTo>
                  <a:lnTo>
                    <a:pt x="184" y="273"/>
                  </a:lnTo>
                  <a:lnTo>
                    <a:pt x="181" y="267"/>
                  </a:lnTo>
                  <a:lnTo>
                    <a:pt x="176" y="262"/>
                  </a:lnTo>
                  <a:lnTo>
                    <a:pt x="171" y="258"/>
                  </a:lnTo>
                  <a:lnTo>
                    <a:pt x="164" y="254"/>
                  </a:lnTo>
                  <a:lnTo>
                    <a:pt x="157" y="252"/>
                  </a:lnTo>
                  <a:lnTo>
                    <a:pt x="150" y="252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29" y="252"/>
                  </a:lnTo>
                  <a:lnTo>
                    <a:pt x="22" y="254"/>
                  </a:lnTo>
                  <a:lnTo>
                    <a:pt x="15" y="258"/>
                  </a:lnTo>
                  <a:lnTo>
                    <a:pt x="10" y="262"/>
                  </a:lnTo>
                  <a:lnTo>
                    <a:pt x="6" y="267"/>
                  </a:lnTo>
                  <a:lnTo>
                    <a:pt x="2" y="273"/>
                  </a:lnTo>
                  <a:lnTo>
                    <a:pt x="0" y="280"/>
                  </a:lnTo>
                  <a:lnTo>
                    <a:pt x="0" y="288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84"/>
                  </a:lnTo>
                  <a:lnTo>
                    <a:pt x="2" y="791"/>
                  </a:lnTo>
                  <a:lnTo>
                    <a:pt x="6" y="797"/>
                  </a:lnTo>
                  <a:lnTo>
                    <a:pt x="10" y="802"/>
                  </a:lnTo>
                  <a:lnTo>
                    <a:pt x="15" y="807"/>
                  </a:lnTo>
                  <a:lnTo>
                    <a:pt x="22" y="810"/>
                  </a:lnTo>
                  <a:lnTo>
                    <a:pt x="29" y="812"/>
                  </a:lnTo>
                  <a:lnTo>
                    <a:pt x="37" y="814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7" y="812"/>
                  </a:lnTo>
                  <a:lnTo>
                    <a:pt x="164" y="810"/>
                  </a:lnTo>
                  <a:lnTo>
                    <a:pt x="171" y="807"/>
                  </a:lnTo>
                  <a:lnTo>
                    <a:pt x="176" y="802"/>
                  </a:lnTo>
                  <a:lnTo>
                    <a:pt x="181" y="797"/>
                  </a:lnTo>
                  <a:lnTo>
                    <a:pt x="184" y="791"/>
                  </a:lnTo>
                  <a:lnTo>
                    <a:pt x="186" y="784"/>
                  </a:lnTo>
                  <a:lnTo>
                    <a:pt x="187" y="776"/>
                  </a:lnTo>
                  <a:lnTo>
                    <a:pt x="187" y="660"/>
                  </a:lnTo>
                  <a:lnTo>
                    <a:pt x="284" y="660"/>
                  </a:lnTo>
                  <a:lnTo>
                    <a:pt x="284" y="818"/>
                  </a:lnTo>
                  <a:lnTo>
                    <a:pt x="284" y="818"/>
                  </a:lnTo>
                  <a:lnTo>
                    <a:pt x="284" y="825"/>
                  </a:lnTo>
                  <a:lnTo>
                    <a:pt x="286" y="832"/>
                  </a:lnTo>
                  <a:lnTo>
                    <a:pt x="290" y="838"/>
                  </a:lnTo>
                  <a:lnTo>
                    <a:pt x="294" y="843"/>
                  </a:lnTo>
                  <a:lnTo>
                    <a:pt x="299" y="849"/>
                  </a:lnTo>
                  <a:lnTo>
                    <a:pt x="306" y="852"/>
                  </a:lnTo>
                  <a:lnTo>
                    <a:pt x="313" y="854"/>
                  </a:lnTo>
                  <a:lnTo>
                    <a:pt x="320" y="855"/>
                  </a:lnTo>
                  <a:lnTo>
                    <a:pt x="505" y="855"/>
                  </a:lnTo>
                  <a:lnTo>
                    <a:pt x="672" y="1051"/>
                  </a:lnTo>
                  <a:lnTo>
                    <a:pt x="672" y="1051"/>
                  </a:lnTo>
                  <a:lnTo>
                    <a:pt x="678" y="1056"/>
                  </a:lnTo>
                  <a:lnTo>
                    <a:pt x="685" y="1061"/>
                  </a:lnTo>
                  <a:lnTo>
                    <a:pt x="693" y="1064"/>
                  </a:lnTo>
                  <a:lnTo>
                    <a:pt x="701" y="1065"/>
                  </a:lnTo>
                  <a:lnTo>
                    <a:pt x="1255" y="1065"/>
                  </a:lnTo>
                  <a:lnTo>
                    <a:pt x="1255" y="1065"/>
                  </a:lnTo>
                  <a:lnTo>
                    <a:pt x="1262" y="1064"/>
                  </a:lnTo>
                  <a:lnTo>
                    <a:pt x="1269" y="1062"/>
                  </a:lnTo>
                  <a:lnTo>
                    <a:pt x="1275" y="1057"/>
                  </a:lnTo>
                  <a:lnTo>
                    <a:pt x="1281" y="1052"/>
                  </a:lnTo>
                  <a:lnTo>
                    <a:pt x="1537" y="783"/>
                  </a:lnTo>
                  <a:lnTo>
                    <a:pt x="1537" y="783"/>
                  </a:lnTo>
                  <a:lnTo>
                    <a:pt x="1541" y="776"/>
                  </a:lnTo>
                  <a:lnTo>
                    <a:pt x="1544" y="770"/>
                  </a:lnTo>
                  <a:lnTo>
                    <a:pt x="1546" y="764"/>
                  </a:lnTo>
                  <a:lnTo>
                    <a:pt x="1547" y="757"/>
                  </a:lnTo>
                  <a:lnTo>
                    <a:pt x="1547" y="675"/>
                  </a:lnTo>
                  <a:lnTo>
                    <a:pt x="1645" y="675"/>
                  </a:lnTo>
                  <a:lnTo>
                    <a:pt x="1645" y="803"/>
                  </a:lnTo>
                  <a:lnTo>
                    <a:pt x="1645" y="803"/>
                  </a:lnTo>
                  <a:lnTo>
                    <a:pt x="1646" y="811"/>
                  </a:lnTo>
                  <a:lnTo>
                    <a:pt x="1648" y="818"/>
                  </a:lnTo>
                  <a:lnTo>
                    <a:pt x="1651" y="825"/>
                  </a:lnTo>
                  <a:lnTo>
                    <a:pt x="1656" y="830"/>
                  </a:lnTo>
                  <a:lnTo>
                    <a:pt x="1661" y="834"/>
                  </a:lnTo>
                  <a:lnTo>
                    <a:pt x="1667" y="838"/>
                  </a:lnTo>
                  <a:lnTo>
                    <a:pt x="1674" y="840"/>
                  </a:lnTo>
                  <a:lnTo>
                    <a:pt x="1682" y="840"/>
                  </a:lnTo>
                  <a:lnTo>
                    <a:pt x="1831" y="840"/>
                  </a:lnTo>
                  <a:lnTo>
                    <a:pt x="1831" y="840"/>
                  </a:lnTo>
                  <a:lnTo>
                    <a:pt x="1838" y="840"/>
                  </a:lnTo>
                  <a:lnTo>
                    <a:pt x="1845" y="838"/>
                  </a:lnTo>
                  <a:lnTo>
                    <a:pt x="1852" y="834"/>
                  </a:lnTo>
                  <a:lnTo>
                    <a:pt x="1858" y="830"/>
                  </a:lnTo>
                  <a:lnTo>
                    <a:pt x="1862" y="825"/>
                  </a:lnTo>
                  <a:lnTo>
                    <a:pt x="1865" y="818"/>
                  </a:lnTo>
                  <a:lnTo>
                    <a:pt x="1867" y="811"/>
                  </a:lnTo>
                  <a:lnTo>
                    <a:pt x="1868" y="803"/>
                  </a:lnTo>
                  <a:lnTo>
                    <a:pt x="1868" y="183"/>
                  </a:lnTo>
                  <a:lnTo>
                    <a:pt x="1868" y="183"/>
                  </a:lnTo>
                  <a:lnTo>
                    <a:pt x="1867" y="175"/>
                  </a:lnTo>
                  <a:lnTo>
                    <a:pt x="1865" y="168"/>
                  </a:lnTo>
                  <a:lnTo>
                    <a:pt x="1862" y="162"/>
                  </a:lnTo>
                  <a:lnTo>
                    <a:pt x="1858" y="157"/>
                  </a:lnTo>
                  <a:lnTo>
                    <a:pt x="1852" y="152"/>
                  </a:lnTo>
                  <a:lnTo>
                    <a:pt x="1845" y="149"/>
                  </a:lnTo>
                  <a:lnTo>
                    <a:pt x="1838" y="147"/>
                  </a:lnTo>
                  <a:lnTo>
                    <a:pt x="1831" y="146"/>
                  </a:lnTo>
                  <a:lnTo>
                    <a:pt x="1831" y="146"/>
                  </a:lnTo>
                  <a:close/>
                  <a:moveTo>
                    <a:pt x="855" y="846"/>
                  </a:moveTo>
                  <a:lnTo>
                    <a:pt x="946" y="611"/>
                  </a:lnTo>
                  <a:lnTo>
                    <a:pt x="819" y="611"/>
                  </a:lnTo>
                  <a:lnTo>
                    <a:pt x="819" y="611"/>
                  </a:lnTo>
                  <a:lnTo>
                    <a:pt x="813" y="610"/>
                  </a:lnTo>
                  <a:lnTo>
                    <a:pt x="808" y="609"/>
                  </a:lnTo>
                  <a:lnTo>
                    <a:pt x="804" y="608"/>
                  </a:lnTo>
                  <a:lnTo>
                    <a:pt x="799" y="606"/>
                  </a:lnTo>
                  <a:lnTo>
                    <a:pt x="795" y="603"/>
                  </a:lnTo>
                  <a:lnTo>
                    <a:pt x="791" y="599"/>
                  </a:lnTo>
                  <a:lnTo>
                    <a:pt x="789" y="595"/>
                  </a:lnTo>
                  <a:lnTo>
                    <a:pt x="787" y="591"/>
                  </a:lnTo>
                  <a:lnTo>
                    <a:pt x="784" y="583"/>
                  </a:lnTo>
                  <a:lnTo>
                    <a:pt x="784" y="579"/>
                  </a:lnTo>
                  <a:lnTo>
                    <a:pt x="784" y="575"/>
                  </a:lnTo>
                  <a:lnTo>
                    <a:pt x="785" y="570"/>
                  </a:lnTo>
                  <a:lnTo>
                    <a:pt x="786" y="565"/>
                  </a:lnTo>
                  <a:lnTo>
                    <a:pt x="788" y="561"/>
                  </a:lnTo>
                  <a:lnTo>
                    <a:pt x="791" y="557"/>
                  </a:lnTo>
                  <a:lnTo>
                    <a:pt x="1117" y="169"/>
                  </a:lnTo>
                  <a:lnTo>
                    <a:pt x="1117" y="169"/>
                  </a:lnTo>
                  <a:lnTo>
                    <a:pt x="1121" y="165"/>
                  </a:lnTo>
                  <a:lnTo>
                    <a:pt x="1126" y="162"/>
                  </a:lnTo>
                  <a:lnTo>
                    <a:pt x="1132" y="160"/>
                  </a:lnTo>
                  <a:lnTo>
                    <a:pt x="1137" y="158"/>
                  </a:lnTo>
                  <a:lnTo>
                    <a:pt x="1143" y="158"/>
                  </a:lnTo>
                  <a:lnTo>
                    <a:pt x="1150" y="158"/>
                  </a:lnTo>
                  <a:lnTo>
                    <a:pt x="1155" y="159"/>
                  </a:lnTo>
                  <a:lnTo>
                    <a:pt x="1161" y="161"/>
                  </a:lnTo>
                  <a:lnTo>
                    <a:pt x="1166" y="164"/>
                  </a:lnTo>
                  <a:lnTo>
                    <a:pt x="1170" y="167"/>
                  </a:lnTo>
                  <a:lnTo>
                    <a:pt x="1174" y="171"/>
                  </a:lnTo>
                  <a:lnTo>
                    <a:pt x="1177" y="176"/>
                  </a:lnTo>
                  <a:lnTo>
                    <a:pt x="1179" y="182"/>
                  </a:lnTo>
                  <a:lnTo>
                    <a:pt x="1180" y="188"/>
                  </a:lnTo>
                  <a:lnTo>
                    <a:pt x="1179" y="194"/>
                  </a:lnTo>
                  <a:lnTo>
                    <a:pt x="1177" y="201"/>
                  </a:lnTo>
                  <a:lnTo>
                    <a:pt x="1087" y="436"/>
                  </a:lnTo>
                  <a:lnTo>
                    <a:pt x="1213" y="436"/>
                  </a:lnTo>
                  <a:lnTo>
                    <a:pt x="1213" y="436"/>
                  </a:lnTo>
                  <a:lnTo>
                    <a:pt x="1220" y="437"/>
                  </a:lnTo>
                  <a:lnTo>
                    <a:pt x="1225" y="438"/>
                  </a:lnTo>
                  <a:lnTo>
                    <a:pt x="1230" y="440"/>
                  </a:lnTo>
                  <a:lnTo>
                    <a:pt x="1234" y="442"/>
                  </a:lnTo>
                  <a:lnTo>
                    <a:pt x="1238" y="445"/>
                  </a:lnTo>
                  <a:lnTo>
                    <a:pt x="1241" y="448"/>
                  </a:lnTo>
                  <a:lnTo>
                    <a:pt x="1244" y="452"/>
                  </a:lnTo>
                  <a:lnTo>
                    <a:pt x="1246" y="456"/>
                  </a:lnTo>
                  <a:lnTo>
                    <a:pt x="1248" y="466"/>
                  </a:lnTo>
                  <a:lnTo>
                    <a:pt x="1248" y="474"/>
                  </a:lnTo>
                  <a:lnTo>
                    <a:pt x="1246" y="483"/>
                  </a:lnTo>
                  <a:lnTo>
                    <a:pt x="1244" y="487"/>
                  </a:lnTo>
                  <a:lnTo>
                    <a:pt x="1241" y="490"/>
                  </a:lnTo>
                  <a:lnTo>
                    <a:pt x="916" y="878"/>
                  </a:lnTo>
                  <a:lnTo>
                    <a:pt x="916" y="878"/>
                  </a:lnTo>
                  <a:lnTo>
                    <a:pt x="911" y="884"/>
                  </a:lnTo>
                  <a:lnTo>
                    <a:pt x="906" y="887"/>
                  </a:lnTo>
                  <a:lnTo>
                    <a:pt x="900" y="889"/>
                  </a:lnTo>
                  <a:lnTo>
                    <a:pt x="894" y="891"/>
                  </a:lnTo>
                  <a:lnTo>
                    <a:pt x="888" y="891"/>
                  </a:lnTo>
                  <a:lnTo>
                    <a:pt x="883" y="891"/>
                  </a:lnTo>
                  <a:lnTo>
                    <a:pt x="877" y="890"/>
                  </a:lnTo>
                  <a:lnTo>
                    <a:pt x="872" y="888"/>
                  </a:lnTo>
                  <a:lnTo>
                    <a:pt x="866" y="885"/>
                  </a:lnTo>
                  <a:lnTo>
                    <a:pt x="861" y="881"/>
                  </a:lnTo>
                  <a:lnTo>
                    <a:pt x="858" y="876"/>
                  </a:lnTo>
                  <a:lnTo>
                    <a:pt x="855" y="872"/>
                  </a:lnTo>
                  <a:lnTo>
                    <a:pt x="853" y="866"/>
                  </a:lnTo>
                  <a:lnTo>
                    <a:pt x="852" y="860"/>
                  </a:lnTo>
                  <a:lnTo>
                    <a:pt x="853" y="854"/>
                  </a:lnTo>
                  <a:lnTo>
                    <a:pt x="855" y="846"/>
                  </a:lnTo>
                  <a:lnTo>
                    <a:pt x="855" y="846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88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561183"/>
            <a:ext cx="3406414" cy="447121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961" b="0">
                <a:latin typeface="+mn-lt"/>
              </a:defRPr>
            </a:lvl1pPr>
            <a:lvl2pPr marL="0" indent="0" algn="ctr">
              <a:buFont typeface="Wingdings" panose="05000000000000000000" pitchFamily="2" charset="2"/>
              <a:buNone/>
              <a:defRPr sz="1568" b="0"/>
            </a:lvl2pPr>
            <a:lvl3pPr marL="0" indent="0" algn="ctr">
              <a:spcBef>
                <a:spcPts val="21567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2745" b="0">
                <a:solidFill>
                  <a:schemeClr val="accent4"/>
                </a:solidFill>
              </a:defRPr>
            </a:lvl3pPr>
            <a:lvl4pPr marL="0" indent="0" algn="ctr">
              <a:buFont typeface="Wingdings" panose="05000000000000000000" pitchFamily="2" charset="2"/>
              <a:buNone/>
              <a:defRPr sz="1568" b="0"/>
            </a:lvl4pPr>
            <a:lvl5pPr marL="0" indent="0" algn="ctr">
              <a:buFont typeface="Wingdings" panose="05000000000000000000" pitchFamily="2" charset="2"/>
              <a:buNone/>
              <a:tabLst/>
              <a:defRPr sz="156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84F4F-755A-4153-B869-3F92AD9B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836E9F8-12A3-48E8-B858-2C4620891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7417" y="1561183"/>
            <a:ext cx="3406414" cy="421973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961" b="0">
                <a:latin typeface="+mn-lt"/>
              </a:defRPr>
            </a:lvl1pPr>
            <a:lvl2pPr marL="0" indent="0" algn="ctr">
              <a:buFont typeface="Wingdings" panose="05000000000000000000" pitchFamily="2" charset="2"/>
              <a:buNone/>
              <a:defRPr sz="1568" b="0"/>
            </a:lvl2pPr>
            <a:lvl3pPr marL="0" indent="0" algn="ctr">
              <a:spcBef>
                <a:spcPts val="19606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2745" b="0">
                <a:solidFill>
                  <a:schemeClr val="accent4"/>
                </a:solidFill>
              </a:defRPr>
            </a:lvl3pPr>
            <a:lvl4pPr marL="0" indent="0" algn="ctr">
              <a:buFont typeface="Wingdings" panose="05000000000000000000" pitchFamily="2" charset="2"/>
              <a:buNone/>
              <a:defRPr sz="1568" b="0"/>
            </a:lvl4pPr>
            <a:lvl5pPr marL="0" indent="0" algn="ctr">
              <a:buFont typeface="Wingdings" panose="05000000000000000000" pitchFamily="2" charset="2"/>
              <a:buNone/>
              <a:tabLst/>
              <a:defRPr sz="156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B5E6E04-D699-41A5-A975-F7E46590A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8849" y="1561183"/>
            <a:ext cx="3746409" cy="421973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961" b="0">
                <a:latin typeface="+mn-lt"/>
              </a:defRPr>
            </a:lvl1pPr>
            <a:lvl2pPr marL="0" indent="0" algn="ctr">
              <a:buFont typeface="Wingdings" panose="05000000000000000000" pitchFamily="2" charset="2"/>
              <a:buNone/>
              <a:defRPr sz="1568" b="0"/>
            </a:lvl2pPr>
            <a:lvl3pPr marL="0" indent="0" algn="ctr">
              <a:spcBef>
                <a:spcPts val="19606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2745" b="0">
                <a:solidFill>
                  <a:schemeClr val="accent4"/>
                </a:solidFill>
              </a:defRPr>
            </a:lvl3pPr>
            <a:lvl4pPr marL="0" indent="0" algn="ctr">
              <a:buFont typeface="Wingdings" panose="05000000000000000000" pitchFamily="2" charset="2"/>
              <a:buNone/>
              <a:defRPr sz="1568" b="0"/>
            </a:lvl4pPr>
            <a:lvl5pPr marL="0" indent="0" algn="ctr">
              <a:buFont typeface="Wingdings" panose="05000000000000000000" pitchFamily="2" charset="2"/>
              <a:buNone/>
              <a:tabLst/>
              <a:defRPr sz="156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2244FF-FC16-4BEF-A784-2D269FC73C7D}"/>
              </a:ext>
            </a:extLst>
          </p:cNvPr>
          <p:cNvGrpSpPr/>
          <p:nvPr userDrawn="1"/>
        </p:nvGrpSpPr>
        <p:grpSpPr>
          <a:xfrm>
            <a:off x="1160" y="6497376"/>
            <a:ext cx="12192000" cy="372822"/>
            <a:chOff x="1183" y="6571858"/>
            <a:chExt cx="12436475" cy="3802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B0D52E-2F07-48C0-BB57-34D0E448DEA2}"/>
                </a:ext>
              </a:extLst>
            </p:cNvPr>
            <p:cNvGrpSpPr/>
            <p:nvPr userDrawn="1"/>
          </p:nvGrpSpPr>
          <p:grpSpPr>
            <a:xfrm>
              <a:off x="1183" y="6571858"/>
              <a:ext cx="12436475" cy="380244"/>
              <a:chOff x="0" y="6537325"/>
              <a:chExt cx="12436475" cy="380244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C64E110-E006-4D90-B5E2-808B5023A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37325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7B6FC13-8DF7-4B96-82A1-A88E2A5FD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917569"/>
                <a:ext cx="12436475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440CC1-9D05-40B5-A6EA-4FBCC5224760}"/>
                </a:ext>
              </a:extLst>
            </p:cNvPr>
            <p:cNvSpPr/>
            <p:nvPr userDrawn="1"/>
          </p:nvSpPr>
          <p:spPr bwMode="auto">
            <a:xfrm>
              <a:off x="2334989" y="6595810"/>
              <a:ext cx="1390124" cy="3416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49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SOLUTIONS</a:t>
              </a:r>
              <a:endParaRPr lang="en-US" sz="1568" spc="49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1E0222-161C-4DF0-BD77-1BDEE9AAE411}"/>
                </a:ext>
              </a:extLst>
            </p:cNvPr>
            <p:cNvSpPr/>
            <p:nvPr/>
          </p:nvSpPr>
          <p:spPr bwMode="auto">
            <a:xfrm>
              <a:off x="4772812" y="6617718"/>
              <a:ext cx="775212" cy="2862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spc="49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THINGS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37BD247-4C70-4121-8CBD-9ED5A91D85BC}"/>
                </a:ext>
              </a:extLst>
            </p:cNvPr>
            <p:cNvGrpSpPr/>
            <p:nvPr userDrawn="1"/>
          </p:nvGrpSpPr>
          <p:grpSpPr>
            <a:xfrm>
              <a:off x="7883648" y="6617718"/>
              <a:ext cx="1122080" cy="286232"/>
              <a:chOff x="7883648" y="6617718"/>
              <a:chExt cx="1122080" cy="28623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A0547F-E1DD-4FFA-8264-07CA9DB0EDB6}"/>
                  </a:ext>
                </a:extLst>
              </p:cNvPr>
              <p:cNvSpPr/>
              <p:nvPr/>
            </p:nvSpPr>
            <p:spPr bwMode="auto">
              <a:xfrm>
                <a:off x="8114458" y="6617718"/>
                <a:ext cx="891270" cy="286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ACTIONS</a:t>
                </a:r>
              </a:p>
            </p:txBody>
          </p:sp>
          <p:sp>
            <p:nvSpPr>
              <p:cNvPr id="19" name="arrow">
                <a:extLst>
                  <a:ext uri="{FF2B5EF4-FFF2-40B4-BE49-F238E27FC236}">
                    <a16:creationId xmlns:a16="http://schemas.microsoft.com/office/drawing/2014/main" id="{E5985F27-4675-479D-90A1-B29AE1349C9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883648" y="6669394"/>
                <a:ext cx="198188" cy="182880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2F70FF-4C43-4F9C-9AFC-C869D216787B}"/>
                </a:ext>
              </a:extLst>
            </p:cNvPr>
            <p:cNvGrpSpPr/>
            <p:nvPr userDrawn="1"/>
          </p:nvGrpSpPr>
          <p:grpSpPr>
            <a:xfrm>
              <a:off x="6160431" y="6616830"/>
              <a:ext cx="1168974" cy="288007"/>
              <a:chOff x="6160431" y="6616830"/>
              <a:chExt cx="1168974" cy="28800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2110A1-843D-42E3-93ED-ACF79E15333D}"/>
                  </a:ext>
                </a:extLst>
              </p:cNvPr>
              <p:cNvSpPr/>
              <p:nvPr/>
            </p:nvSpPr>
            <p:spPr bwMode="auto">
              <a:xfrm>
                <a:off x="6387625" y="6616830"/>
                <a:ext cx="941780" cy="288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2" spc="49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INSIGHTS</a:t>
                </a:r>
              </a:p>
            </p:txBody>
          </p:sp>
          <p:sp>
            <p:nvSpPr>
              <p:cNvPr id="17" name="magnify">
                <a:extLst>
                  <a:ext uri="{FF2B5EF4-FFF2-40B4-BE49-F238E27FC236}">
                    <a16:creationId xmlns:a16="http://schemas.microsoft.com/office/drawing/2014/main" id="{B0638816-FD91-41C7-AA29-B97C1B56D54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786292" flipH="1">
                <a:off x="6160431" y="6669524"/>
                <a:ext cx="186179" cy="18262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sq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9AAB511-B3E6-490B-BF6A-EE09FA985180}"/>
                </a:ext>
              </a:extLst>
            </p:cNvPr>
            <p:cNvCxnSpPr/>
            <p:nvPr userDrawn="1"/>
          </p:nvCxnSpPr>
          <p:spPr>
            <a:xfrm>
              <a:off x="5761038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4D901A-43C2-490F-9598-0F01669C3202}"/>
                </a:ext>
              </a:extLst>
            </p:cNvPr>
            <p:cNvCxnSpPr/>
            <p:nvPr userDrawn="1"/>
          </p:nvCxnSpPr>
          <p:spPr>
            <a:xfrm>
              <a:off x="7592102" y="6612788"/>
              <a:ext cx="0" cy="274320"/>
            </a:xfrm>
            <a:prstGeom prst="line">
              <a:avLst/>
            </a:prstGeom>
            <a:ln w="31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F08DAF-6794-4FB5-AD53-000DC42460CE}"/>
              </a:ext>
            </a:extLst>
          </p:cNvPr>
          <p:cNvGrpSpPr/>
          <p:nvPr userDrawn="1"/>
        </p:nvGrpSpPr>
        <p:grpSpPr>
          <a:xfrm>
            <a:off x="4348976" y="6562986"/>
            <a:ext cx="264019" cy="199029"/>
            <a:chOff x="14466543" y="3803109"/>
            <a:chExt cx="499020" cy="376126"/>
          </a:xfrm>
          <a:noFill/>
        </p:grpSpPr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12F8B8D2-080E-4887-B0B1-A7613B1B3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821" y="3803109"/>
              <a:ext cx="149599" cy="71595"/>
            </a:xfrm>
            <a:custGeom>
              <a:avLst/>
              <a:gdLst>
                <a:gd name="T0" fmla="*/ 408 w 560"/>
                <a:gd name="T1" fmla="*/ 187 h 265"/>
                <a:gd name="T2" fmla="*/ 523 w 560"/>
                <a:gd name="T3" fmla="*/ 187 h 265"/>
                <a:gd name="T4" fmla="*/ 523 w 560"/>
                <a:gd name="T5" fmla="*/ 187 h 265"/>
                <a:gd name="T6" fmla="*/ 530 w 560"/>
                <a:gd name="T7" fmla="*/ 187 h 265"/>
                <a:gd name="T8" fmla="*/ 537 w 560"/>
                <a:gd name="T9" fmla="*/ 185 h 265"/>
                <a:gd name="T10" fmla="*/ 544 w 560"/>
                <a:gd name="T11" fmla="*/ 181 h 265"/>
                <a:gd name="T12" fmla="*/ 550 w 560"/>
                <a:gd name="T13" fmla="*/ 177 h 265"/>
                <a:gd name="T14" fmla="*/ 554 w 560"/>
                <a:gd name="T15" fmla="*/ 172 h 265"/>
                <a:gd name="T16" fmla="*/ 557 w 560"/>
                <a:gd name="T17" fmla="*/ 164 h 265"/>
                <a:gd name="T18" fmla="*/ 559 w 560"/>
                <a:gd name="T19" fmla="*/ 158 h 265"/>
                <a:gd name="T20" fmla="*/ 560 w 560"/>
                <a:gd name="T21" fmla="*/ 150 h 265"/>
                <a:gd name="T22" fmla="*/ 560 w 560"/>
                <a:gd name="T23" fmla="*/ 37 h 265"/>
                <a:gd name="T24" fmla="*/ 560 w 560"/>
                <a:gd name="T25" fmla="*/ 37 h 265"/>
                <a:gd name="T26" fmla="*/ 559 w 560"/>
                <a:gd name="T27" fmla="*/ 29 h 265"/>
                <a:gd name="T28" fmla="*/ 557 w 560"/>
                <a:gd name="T29" fmla="*/ 22 h 265"/>
                <a:gd name="T30" fmla="*/ 554 w 560"/>
                <a:gd name="T31" fmla="*/ 15 h 265"/>
                <a:gd name="T32" fmla="*/ 550 w 560"/>
                <a:gd name="T33" fmla="*/ 10 h 265"/>
                <a:gd name="T34" fmla="*/ 544 w 560"/>
                <a:gd name="T35" fmla="*/ 6 h 265"/>
                <a:gd name="T36" fmla="*/ 537 w 560"/>
                <a:gd name="T37" fmla="*/ 2 h 265"/>
                <a:gd name="T38" fmla="*/ 530 w 560"/>
                <a:gd name="T39" fmla="*/ 0 h 265"/>
                <a:gd name="T40" fmla="*/ 523 w 560"/>
                <a:gd name="T41" fmla="*/ 0 h 265"/>
                <a:gd name="T42" fmla="*/ 37 w 560"/>
                <a:gd name="T43" fmla="*/ 0 h 265"/>
                <a:gd name="T44" fmla="*/ 37 w 560"/>
                <a:gd name="T45" fmla="*/ 0 h 265"/>
                <a:gd name="T46" fmla="*/ 30 w 560"/>
                <a:gd name="T47" fmla="*/ 0 h 265"/>
                <a:gd name="T48" fmla="*/ 23 w 560"/>
                <a:gd name="T49" fmla="*/ 2 h 265"/>
                <a:gd name="T50" fmla="*/ 17 w 560"/>
                <a:gd name="T51" fmla="*/ 6 h 265"/>
                <a:gd name="T52" fmla="*/ 12 w 560"/>
                <a:gd name="T53" fmla="*/ 10 h 265"/>
                <a:gd name="T54" fmla="*/ 6 w 560"/>
                <a:gd name="T55" fmla="*/ 15 h 265"/>
                <a:gd name="T56" fmla="*/ 3 w 560"/>
                <a:gd name="T57" fmla="*/ 22 h 265"/>
                <a:gd name="T58" fmla="*/ 1 w 560"/>
                <a:gd name="T59" fmla="*/ 29 h 265"/>
                <a:gd name="T60" fmla="*/ 0 w 560"/>
                <a:gd name="T61" fmla="*/ 37 h 265"/>
                <a:gd name="T62" fmla="*/ 0 w 560"/>
                <a:gd name="T63" fmla="*/ 150 h 265"/>
                <a:gd name="T64" fmla="*/ 0 w 560"/>
                <a:gd name="T65" fmla="*/ 150 h 265"/>
                <a:gd name="T66" fmla="*/ 1 w 560"/>
                <a:gd name="T67" fmla="*/ 158 h 265"/>
                <a:gd name="T68" fmla="*/ 3 w 560"/>
                <a:gd name="T69" fmla="*/ 164 h 265"/>
                <a:gd name="T70" fmla="*/ 6 w 560"/>
                <a:gd name="T71" fmla="*/ 172 h 265"/>
                <a:gd name="T72" fmla="*/ 12 w 560"/>
                <a:gd name="T73" fmla="*/ 177 h 265"/>
                <a:gd name="T74" fmla="*/ 17 w 560"/>
                <a:gd name="T75" fmla="*/ 181 h 265"/>
                <a:gd name="T76" fmla="*/ 23 w 560"/>
                <a:gd name="T77" fmla="*/ 185 h 265"/>
                <a:gd name="T78" fmla="*/ 30 w 560"/>
                <a:gd name="T79" fmla="*/ 187 h 265"/>
                <a:gd name="T80" fmla="*/ 37 w 560"/>
                <a:gd name="T81" fmla="*/ 187 h 265"/>
                <a:gd name="T82" fmla="*/ 153 w 560"/>
                <a:gd name="T83" fmla="*/ 187 h 265"/>
                <a:gd name="T84" fmla="*/ 153 w 560"/>
                <a:gd name="T85" fmla="*/ 265 h 265"/>
                <a:gd name="T86" fmla="*/ 408 w 560"/>
                <a:gd name="T87" fmla="*/ 265 h 265"/>
                <a:gd name="T88" fmla="*/ 408 w 560"/>
                <a:gd name="T89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0" h="265">
                  <a:moveTo>
                    <a:pt x="408" y="187"/>
                  </a:moveTo>
                  <a:lnTo>
                    <a:pt x="523" y="187"/>
                  </a:lnTo>
                  <a:lnTo>
                    <a:pt x="523" y="187"/>
                  </a:lnTo>
                  <a:lnTo>
                    <a:pt x="530" y="187"/>
                  </a:lnTo>
                  <a:lnTo>
                    <a:pt x="537" y="185"/>
                  </a:lnTo>
                  <a:lnTo>
                    <a:pt x="544" y="181"/>
                  </a:lnTo>
                  <a:lnTo>
                    <a:pt x="550" y="177"/>
                  </a:lnTo>
                  <a:lnTo>
                    <a:pt x="554" y="172"/>
                  </a:lnTo>
                  <a:lnTo>
                    <a:pt x="557" y="164"/>
                  </a:lnTo>
                  <a:lnTo>
                    <a:pt x="559" y="158"/>
                  </a:lnTo>
                  <a:lnTo>
                    <a:pt x="560" y="150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59" y="29"/>
                  </a:lnTo>
                  <a:lnTo>
                    <a:pt x="557" y="22"/>
                  </a:lnTo>
                  <a:lnTo>
                    <a:pt x="554" y="15"/>
                  </a:lnTo>
                  <a:lnTo>
                    <a:pt x="550" y="10"/>
                  </a:lnTo>
                  <a:lnTo>
                    <a:pt x="544" y="6"/>
                  </a:lnTo>
                  <a:lnTo>
                    <a:pt x="537" y="2"/>
                  </a:lnTo>
                  <a:lnTo>
                    <a:pt x="530" y="0"/>
                  </a:lnTo>
                  <a:lnTo>
                    <a:pt x="52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6"/>
                  </a:lnTo>
                  <a:lnTo>
                    <a:pt x="12" y="10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8"/>
                  </a:lnTo>
                  <a:lnTo>
                    <a:pt x="3" y="164"/>
                  </a:lnTo>
                  <a:lnTo>
                    <a:pt x="6" y="172"/>
                  </a:lnTo>
                  <a:lnTo>
                    <a:pt x="12" y="177"/>
                  </a:lnTo>
                  <a:lnTo>
                    <a:pt x="17" y="181"/>
                  </a:lnTo>
                  <a:lnTo>
                    <a:pt x="23" y="185"/>
                  </a:lnTo>
                  <a:lnTo>
                    <a:pt x="30" y="187"/>
                  </a:lnTo>
                  <a:lnTo>
                    <a:pt x="37" y="187"/>
                  </a:lnTo>
                  <a:lnTo>
                    <a:pt x="153" y="187"/>
                  </a:lnTo>
                  <a:lnTo>
                    <a:pt x="153" y="265"/>
                  </a:lnTo>
                  <a:lnTo>
                    <a:pt x="408" y="265"/>
                  </a:lnTo>
                  <a:lnTo>
                    <a:pt x="408" y="18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9A8EDBA0-2EA4-479A-A012-A2E114320E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6548" y="3895020"/>
              <a:ext cx="499020" cy="284240"/>
            </a:xfrm>
            <a:custGeom>
              <a:avLst/>
              <a:gdLst>
                <a:gd name="T0" fmla="*/ 1674 w 1868"/>
                <a:gd name="T1" fmla="*/ 147 h 1065"/>
                <a:gd name="T2" fmla="*/ 1651 w 1868"/>
                <a:gd name="T3" fmla="*/ 162 h 1065"/>
                <a:gd name="T4" fmla="*/ 1645 w 1868"/>
                <a:gd name="T5" fmla="*/ 312 h 1065"/>
                <a:gd name="T6" fmla="*/ 1546 w 1868"/>
                <a:gd name="T7" fmla="*/ 30 h 1065"/>
                <a:gd name="T8" fmla="*/ 1530 w 1868"/>
                <a:gd name="T9" fmla="*/ 7 h 1065"/>
                <a:gd name="T10" fmla="*/ 701 w 1868"/>
                <a:gd name="T11" fmla="*/ 0 h 1065"/>
                <a:gd name="T12" fmla="*/ 678 w 1868"/>
                <a:gd name="T13" fmla="*/ 8 h 1065"/>
                <a:gd name="T14" fmla="*/ 320 w 1868"/>
                <a:gd name="T15" fmla="*/ 210 h 1065"/>
                <a:gd name="T16" fmla="*/ 294 w 1868"/>
                <a:gd name="T17" fmla="*/ 221 h 1065"/>
                <a:gd name="T18" fmla="*/ 284 w 1868"/>
                <a:gd name="T19" fmla="*/ 247 h 1065"/>
                <a:gd name="T20" fmla="*/ 187 w 1868"/>
                <a:gd name="T21" fmla="*/ 288 h 1065"/>
                <a:gd name="T22" fmla="*/ 176 w 1868"/>
                <a:gd name="T23" fmla="*/ 262 h 1065"/>
                <a:gd name="T24" fmla="*/ 150 w 1868"/>
                <a:gd name="T25" fmla="*/ 252 h 1065"/>
                <a:gd name="T26" fmla="*/ 22 w 1868"/>
                <a:gd name="T27" fmla="*/ 254 h 1065"/>
                <a:gd name="T28" fmla="*/ 2 w 1868"/>
                <a:gd name="T29" fmla="*/ 273 h 1065"/>
                <a:gd name="T30" fmla="*/ 0 w 1868"/>
                <a:gd name="T31" fmla="*/ 776 h 1065"/>
                <a:gd name="T32" fmla="*/ 10 w 1868"/>
                <a:gd name="T33" fmla="*/ 802 h 1065"/>
                <a:gd name="T34" fmla="*/ 37 w 1868"/>
                <a:gd name="T35" fmla="*/ 814 h 1065"/>
                <a:gd name="T36" fmla="*/ 164 w 1868"/>
                <a:gd name="T37" fmla="*/ 810 h 1065"/>
                <a:gd name="T38" fmla="*/ 184 w 1868"/>
                <a:gd name="T39" fmla="*/ 791 h 1065"/>
                <a:gd name="T40" fmla="*/ 284 w 1868"/>
                <a:gd name="T41" fmla="*/ 660 h 1065"/>
                <a:gd name="T42" fmla="*/ 286 w 1868"/>
                <a:gd name="T43" fmla="*/ 832 h 1065"/>
                <a:gd name="T44" fmla="*/ 306 w 1868"/>
                <a:gd name="T45" fmla="*/ 852 h 1065"/>
                <a:gd name="T46" fmla="*/ 672 w 1868"/>
                <a:gd name="T47" fmla="*/ 1051 h 1065"/>
                <a:gd name="T48" fmla="*/ 693 w 1868"/>
                <a:gd name="T49" fmla="*/ 1064 h 1065"/>
                <a:gd name="T50" fmla="*/ 1262 w 1868"/>
                <a:gd name="T51" fmla="*/ 1064 h 1065"/>
                <a:gd name="T52" fmla="*/ 1537 w 1868"/>
                <a:gd name="T53" fmla="*/ 783 h 1065"/>
                <a:gd name="T54" fmla="*/ 1546 w 1868"/>
                <a:gd name="T55" fmla="*/ 764 h 1065"/>
                <a:gd name="T56" fmla="*/ 1645 w 1868"/>
                <a:gd name="T57" fmla="*/ 803 h 1065"/>
                <a:gd name="T58" fmla="*/ 1651 w 1868"/>
                <a:gd name="T59" fmla="*/ 825 h 1065"/>
                <a:gd name="T60" fmla="*/ 1674 w 1868"/>
                <a:gd name="T61" fmla="*/ 840 h 1065"/>
                <a:gd name="T62" fmla="*/ 1838 w 1868"/>
                <a:gd name="T63" fmla="*/ 840 h 1065"/>
                <a:gd name="T64" fmla="*/ 1862 w 1868"/>
                <a:gd name="T65" fmla="*/ 825 h 1065"/>
                <a:gd name="T66" fmla="*/ 1868 w 1868"/>
                <a:gd name="T67" fmla="*/ 183 h 1065"/>
                <a:gd name="T68" fmla="*/ 1862 w 1868"/>
                <a:gd name="T69" fmla="*/ 162 h 1065"/>
                <a:gd name="T70" fmla="*/ 1838 w 1868"/>
                <a:gd name="T71" fmla="*/ 147 h 1065"/>
                <a:gd name="T72" fmla="*/ 946 w 1868"/>
                <a:gd name="T73" fmla="*/ 611 h 1065"/>
                <a:gd name="T74" fmla="*/ 808 w 1868"/>
                <a:gd name="T75" fmla="*/ 609 h 1065"/>
                <a:gd name="T76" fmla="*/ 791 w 1868"/>
                <a:gd name="T77" fmla="*/ 599 h 1065"/>
                <a:gd name="T78" fmla="*/ 784 w 1868"/>
                <a:gd name="T79" fmla="*/ 579 h 1065"/>
                <a:gd name="T80" fmla="*/ 788 w 1868"/>
                <a:gd name="T81" fmla="*/ 561 h 1065"/>
                <a:gd name="T82" fmla="*/ 1121 w 1868"/>
                <a:gd name="T83" fmla="*/ 165 h 1065"/>
                <a:gd name="T84" fmla="*/ 1143 w 1868"/>
                <a:gd name="T85" fmla="*/ 158 h 1065"/>
                <a:gd name="T86" fmla="*/ 1166 w 1868"/>
                <a:gd name="T87" fmla="*/ 164 h 1065"/>
                <a:gd name="T88" fmla="*/ 1179 w 1868"/>
                <a:gd name="T89" fmla="*/ 182 h 1065"/>
                <a:gd name="T90" fmla="*/ 1087 w 1868"/>
                <a:gd name="T91" fmla="*/ 436 h 1065"/>
                <a:gd name="T92" fmla="*/ 1225 w 1868"/>
                <a:gd name="T93" fmla="*/ 438 h 1065"/>
                <a:gd name="T94" fmla="*/ 1241 w 1868"/>
                <a:gd name="T95" fmla="*/ 448 h 1065"/>
                <a:gd name="T96" fmla="*/ 1248 w 1868"/>
                <a:gd name="T97" fmla="*/ 474 h 1065"/>
                <a:gd name="T98" fmla="*/ 916 w 1868"/>
                <a:gd name="T99" fmla="*/ 878 h 1065"/>
                <a:gd name="T100" fmla="*/ 900 w 1868"/>
                <a:gd name="T101" fmla="*/ 889 h 1065"/>
                <a:gd name="T102" fmla="*/ 877 w 1868"/>
                <a:gd name="T103" fmla="*/ 890 h 1065"/>
                <a:gd name="T104" fmla="*/ 858 w 1868"/>
                <a:gd name="T105" fmla="*/ 876 h 1065"/>
                <a:gd name="T106" fmla="*/ 853 w 1868"/>
                <a:gd name="T107" fmla="*/ 854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8" h="1065">
                  <a:moveTo>
                    <a:pt x="1831" y="146"/>
                  </a:moveTo>
                  <a:lnTo>
                    <a:pt x="1682" y="146"/>
                  </a:lnTo>
                  <a:lnTo>
                    <a:pt x="1682" y="146"/>
                  </a:lnTo>
                  <a:lnTo>
                    <a:pt x="1674" y="147"/>
                  </a:lnTo>
                  <a:lnTo>
                    <a:pt x="1667" y="149"/>
                  </a:lnTo>
                  <a:lnTo>
                    <a:pt x="1661" y="152"/>
                  </a:lnTo>
                  <a:lnTo>
                    <a:pt x="1656" y="157"/>
                  </a:lnTo>
                  <a:lnTo>
                    <a:pt x="1651" y="162"/>
                  </a:lnTo>
                  <a:lnTo>
                    <a:pt x="1648" y="168"/>
                  </a:lnTo>
                  <a:lnTo>
                    <a:pt x="1646" y="175"/>
                  </a:lnTo>
                  <a:lnTo>
                    <a:pt x="1645" y="183"/>
                  </a:lnTo>
                  <a:lnTo>
                    <a:pt x="1645" y="312"/>
                  </a:lnTo>
                  <a:lnTo>
                    <a:pt x="1547" y="312"/>
                  </a:lnTo>
                  <a:lnTo>
                    <a:pt x="1547" y="37"/>
                  </a:lnTo>
                  <a:lnTo>
                    <a:pt x="1547" y="37"/>
                  </a:lnTo>
                  <a:lnTo>
                    <a:pt x="1546" y="30"/>
                  </a:lnTo>
                  <a:lnTo>
                    <a:pt x="1544" y="23"/>
                  </a:lnTo>
                  <a:lnTo>
                    <a:pt x="1541" y="17"/>
                  </a:lnTo>
                  <a:lnTo>
                    <a:pt x="1536" y="11"/>
                  </a:lnTo>
                  <a:lnTo>
                    <a:pt x="1530" y="7"/>
                  </a:lnTo>
                  <a:lnTo>
                    <a:pt x="1524" y="3"/>
                  </a:lnTo>
                  <a:lnTo>
                    <a:pt x="1517" y="1"/>
                  </a:lnTo>
                  <a:lnTo>
                    <a:pt x="1510" y="0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693" y="1"/>
                  </a:lnTo>
                  <a:lnTo>
                    <a:pt x="685" y="3"/>
                  </a:lnTo>
                  <a:lnTo>
                    <a:pt x="678" y="8"/>
                  </a:lnTo>
                  <a:lnTo>
                    <a:pt x="672" y="14"/>
                  </a:lnTo>
                  <a:lnTo>
                    <a:pt x="505" y="210"/>
                  </a:lnTo>
                  <a:lnTo>
                    <a:pt x="320" y="210"/>
                  </a:lnTo>
                  <a:lnTo>
                    <a:pt x="320" y="210"/>
                  </a:lnTo>
                  <a:lnTo>
                    <a:pt x="313" y="210"/>
                  </a:lnTo>
                  <a:lnTo>
                    <a:pt x="306" y="213"/>
                  </a:lnTo>
                  <a:lnTo>
                    <a:pt x="299" y="217"/>
                  </a:lnTo>
                  <a:lnTo>
                    <a:pt x="294" y="221"/>
                  </a:lnTo>
                  <a:lnTo>
                    <a:pt x="290" y="227"/>
                  </a:lnTo>
                  <a:lnTo>
                    <a:pt x="286" y="233"/>
                  </a:lnTo>
                  <a:lnTo>
                    <a:pt x="284" y="239"/>
                  </a:lnTo>
                  <a:lnTo>
                    <a:pt x="284" y="247"/>
                  </a:lnTo>
                  <a:lnTo>
                    <a:pt x="284" y="404"/>
                  </a:lnTo>
                  <a:lnTo>
                    <a:pt x="187" y="404"/>
                  </a:lnTo>
                  <a:lnTo>
                    <a:pt x="187" y="288"/>
                  </a:lnTo>
                  <a:lnTo>
                    <a:pt x="187" y="288"/>
                  </a:lnTo>
                  <a:lnTo>
                    <a:pt x="186" y="280"/>
                  </a:lnTo>
                  <a:lnTo>
                    <a:pt x="184" y="273"/>
                  </a:lnTo>
                  <a:lnTo>
                    <a:pt x="181" y="267"/>
                  </a:lnTo>
                  <a:lnTo>
                    <a:pt x="176" y="262"/>
                  </a:lnTo>
                  <a:lnTo>
                    <a:pt x="171" y="258"/>
                  </a:lnTo>
                  <a:lnTo>
                    <a:pt x="164" y="254"/>
                  </a:lnTo>
                  <a:lnTo>
                    <a:pt x="157" y="252"/>
                  </a:lnTo>
                  <a:lnTo>
                    <a:pt x="150" y="252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29" y="252"/>
                  </a:lnTo>
                  <a:lnTo>
                    <a:pt x="22" y="254"/>
                  </a:lnTo>
                  <a:lnTo>
                    <a:pt x="15" y="258"/>
                  </a:lnTo>
                  <a:lnTo>
                    <a:pt x="10" y="262"/>
                  </a:lnTo>
                  <a:lnTo>
                    <a:pt x="6" y="267"/>
                  </a:lnTo>
                  <a:lnTo>
                    <a:pt x="2" y="273"/>
                  </a:lnTo>
                  <a:lnTo>
                    <a:pt x="0" y="280"/>
                  </a:lnTo>
                  <a:lnTo>
                    <a:pt x="0" y="288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84"/>
                  </a:lnTo>
                  <a:lnTo>
                    <a:pt x="2" y="791"/>
                  </a:lnTo>
                  <a:lnTo>
                    <a:pt x="6" y="797"/>
                  </a:lnTo>
                  <a:lnTo>
                    <a:pt x="10" y="802"/>
                  </a:lnTo>
                  <a:lnTo>
                    <a:pt x="15" y="807"/>
                  </a:lnTo>
                  <a:lnTo>
                    <a:pt x="22" y="810"/>
                  </a:lnTo>
                  <a:lnTo>
                    <a:pt x="29" y="812"/>
                  </a:lnTo>
                  <a:lnTo>
                    <a:pt x="37" y="814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7" y="812"/>
                  </a:lnTo>
                  <a:lnTo>
                    <a:pt x="164" y="810"/>
                  </a:lnTo>
                  <a:lnTo>
                    <a:pt x="171" y="807"/>
                  </a:lnTo>
                  <a:lnTo>
                    <a:pt x="176" y="802"/>
                  </a:lnTo>
                  <a:lnTo>
                    <a:pt x="181" y="797"/>
                  </a:lnTo>
                  <a:lnTo>
                    <a:pt x="184" y="791"/>
                  </a:lnTo>
                  <a:lnTo>
                    <a:pt x="186" y="784"/>
                  </a:lnTo>
                  <a:lnTo>
                    <a:pt x="187" y="776"/>
                  </a:lnTo>
                  <a:lnTo>
                    <a:pt x="187" y="660"/>
                  </a:lnTo>
                  <a:lnTo>
                    <a:pt x="284" y="660"/>
                  </a:lnTo>
                  <a:lnTo>
                    <a:pt x="284" y="818"/>
                  </a:lnTo>
                  <a:lnTo>
                    <a:pt x="284" y="818"/>
                  </a:lnTo>
                  <a:lnTo>
                    <a:pt x="284" y="825"/>
                  </a:lnTo>
                  <a:lnTo>
                    <a:pt x="286" y="832"/>
                  </a:lnTo>
                  <a:lnTo>
                    <a:pt x="290" y="838"/>
                  </a:lnTo>
                  <a:lnTo>
                    <a:pt x="294" y="843"/>
                  </a:lnTo>
                  <a:lnTo>
                    <a:pt x="299" y="849"/>
                  </a:lnTo>
                  <a:lnTo>
                    <a:pt x="306" y="852"/>
                  </a:lnTo>
                  <a:lnTo>
                    <a:pt x="313" y="854"/>
                  </a:lnTo>
                  <a:lnTo>
                    <a:pt x="320" y="855"/>
                  </a:lnTo>
                  <a:lnTo>
                    <a:pt x="505" y="855"/>
                  </a:lnTo>
                  <a:lnTo>
                    <a:pt x="672" y="1051"/>
                  </a:lnTo>
                  <a:lnTo>
                    <a:pt x="672" y="1051"/>
                  </a:lnTo>
                  <a:lnTo>
                    <a:pt x="678" y="1056"/>
                  </a:lnTo>
                  <a:lnTo>
                    <a:pt x="685" y="1061"/>
                  </a:lnTo>
                  <a:lnTo>
                    <a:pt x="693" y="1064"/>
                  </a:lnTo>
                  <a:lnTo>
                    <a:pt x="701" y="1065"/>
                  </a:lnTo>
                  <a:lnTo>
                    <a:pt x="1255" y="1065"/>
                  </a:lnTo>
                  <a:lnTo>
                    <a:pt x="1255" y="1065"/>
                  </a:lnTo>
                  <a:lnTo>
                    <a:pt x="1262" y="1064"/>
                  </a:lnTo>
                  <a:lnTo>
                    <a:pt x="1269" y="1062"/>
                  </a:lnTo>
                  <a:lnTo>
                    <a:pt x="1275" y="1057"/>
                  </a:lnTo>
                  <a:lnTo>
                    <a:pt x="1281" y="1052"/>
                  </a:lnTo>
                  <a:lnTo>
                    <a:pt x="1537" y="783"/>
                  </a:lnTo>
                  <a:lnTo>
                    <a:pt x="1537" y="783"/>
                  </a:lnTo>
                  <a:lnTo>
                    <a:pt x="1541" y="776"/>
                  </a:lnTo>
                  <a:lnTo>
                    <a:pt x="1544" y="770"/>
                  </a:lnTo>
                  <a:lnTo>
                    <a:pt x="1546" y="764"/>
                  </a:lnTo>
                  <a:lnTo>
                    <a:pt x="1547" y="757"/>
                  </a:lnTo>
                  <a:lnTo>
                    <a:pt x="1547" y="675"/>
                  </a:lnTo>
                  <a:lnTo>
                    <a:pt x="1645" y="675"/>
                  </a:lnTo>
                  <a:lnTo>
                    <a:pt x="1645" y="803"/>
                  </a:lnTo>
                  <a:lnTo>
                    <a:pt x="1645" y="803"/>
                  </a:lnTo>
                  <a:lnTo>
                    <a:pt x="1646" y="811"/>
                  </a:lnTo>
                  <a:lnTo>
                    <a:pt x="1648" y="818"/>
                  </a:lnTo>
                  <a:lnTo>
                    <a:pt x="1651" y="825"/>
                  </a:lnTo>
                  <a:lnTo>
                    <a:pt x="1656" y="830"/>
                  </a:lnTo>
                  <a:lnTo>
                    <a:pt x="1661" y="834"/>
                  </a:lnTo>
                  <a:lnTo>
                    <a:pt x="1667" y="838"/>
                  </a:lnTo>
                  <a:lnTo>
                    <a:pt x="1674" y="840"/>
                  </a:lnTo>
                  <a:lnTo>
                    <a:pt x="1682" y="840"/>
                  </a:lnTo>
                  <a:lnTo>
                    <a:pt x="1831" y="840"/>
                  </a:lnTo>
                  <a:lnTo>
                    <a:pt x="1831" y="840"/>
                  </a:lnTo>
                  <a:lnTo>
                    <a:pt x="1838" y="840"/>
                  </a:lnTo>
                  <a:lnTo>
                    <a:pt x="1845" y="838"/>
                  </a:lnTo>
                  <a:lnTo>
                    <a:pt x="1852" y="834"/>
                  </a:lnTo>
                  <a:lnTo>
                    <a:pt x="1858" y="830"/>
                  </a:lnTo>
                  <a:lnTo>
                    <a:pt x="1862" y="825"/>
                  </a:lnTo>
                  <a:lnTo>
                    <a:pt x="1865" y="818"/>
                  </a:lnTo>
                  <a:lnTo>
                    <a:pt x="1867" y="811"/>
                  </a:lnTo>
                  <a:lnTo>
                    <a:pt x="1868" y="803"/>
                  </a:lnTo>
                  <a:lnTo>
                    <a:pt x="1868" y="183"/>
                  </a:lnTo>
                  <a:lnTo>
                    <a:pt x="1868" y="183"/>
                  </a:lnTo>
                  <a:lnTo>
                    <a:pt x="1867" y="175"/>
                  </a:lnTo>
                  <a:lnTo>
                    <a:pt x="1865" y="168"/>
                  </a:lnTo>
                  <a:lnTo>
                    <a:pt x="1862" y="162"/>
                  </a:lnTo>
                  <a:lnTo>
                    <a:pt x="1858" y="157"/>
                  </a:lnTo>
                  <a:lnTo>
                    <a:pt x="1852" y="152"/>
                  </a:lnTo>
                  <a:lnTo>
                    <a:pt x="1845" y="149"/>
                  </a:lnTo>
                  <a:lnTo>
                    <a:pt x="1838" y="147"/>
                  </a:lnTo>
                  <a:lnTo>
                    <a:pt x="1831" y="146"/>
                  </a:lnTo>
                  <a:lnTo>
                    <a:pt x="1831" y="146"/>
                  </a:lnTo>
                  <a:close/>
                  <a:moveTo>
                    <a:pt x="855" y="846"/>
                  </a:moveTo>
                  <a:lnTo>
                    <a:pt x="946" y="611"/>
                  </a:lnTo>
                  <a:lnTo>
                    <a:pt x="819" y="611"/>
                  </a:lnTo>
                  <a:lnTo>
                    <a:pt x="819" y="611"/>
                  </a:lnTo>
                  <a:lnTo>
                    <a:pt x="813" y="610"/>
                  </a:lnTo>
                  <a:lnTo>
                    <a:pt x="808" y="609"/>
                  </a:lnTo>
                  <a:lnTo>
                    <a:pt x="804" y="608"/>
                  </a:lnTo>
                  <a:lnTo>
                    <a:pt x="799" y="606"/>
                  </a:lnTo>
                  <a:lnTo>
                    <a:pt x="795" y="603"/>
                  </a:lnTo>
                  <a:lnTo>
                    <a:pt x="791" y="599"/>
                  </a:lnTo>
                  <a:lnTo>
                    <a:pt x="789" y="595"/>
                  </a:lnTo>
                  <a:lnTo>
                    <a:pt x="787" y="591"/>
                  </a:lnTo>
                  <a:lnTo>
                    <a:pt x="784" y="583"/>
                  </a:lnTo>
                  <a:lnTo>
                    <a:pt x="784" y="579"/>
                  </a:lnTo>
                  <a:lnTo>
                    <a:pt x="784" y="575"/>
                  </a:lnTo>
                  <a:lnTo>
                    <a:pt x="785" y="570"/>
                  </a:lnTo>
                  <a:lnTo>
                    <a:pt x="786" y="565"/>
                  </a:lnTo>
                  <a:lnTo>
                    <a:pt x="788" y="561"/>
                  </a:lnTo>
                  <a:lnTo>
                    <a:pt x="791" y="557"/>
                  </a:lnTo>
                  <a:lnTo>
                    <a:pt x="1117" y="169"/>
                  </a:lnTo>
                  <a:lnTo>
                    <a:pt x="1117" y="169"/>
                  </a:lnTo>
                  <a:lnTo>
                    <a:pt x="1121" y="165"/>
                  </a:lnTo>
                  <a:lnTo>
                    <a:pt x="1126" y="162"/>
                  </a:lnTo>
                  <a:lnTo>
                    <a:pt x="1132" y="160"/>
                  </a:lnTo>
                  <a:lnTo>
                    <a:pt x="1137" y="158"/>
                  </a:lnTo>
                  <a:lnTo>
                    <a:pt x="1143" y="158"/>
                  </a:lnTo>
                  <a:lnTo>
                    <a:pt x="1150" y="158"/>
                  </a:lnTo>
                  <a:lnTo>
                    <a:pt x="1155" y="159"/>
                  </a:lnTo>
                  <a:lnTo>
                    <a:pt x="1161" y="161"/>
                  </a:lnTo>
                  <a:lnTo>
                    <a:pt x="1166" y="164"/>
                  </a:lnTo>
                  <a:lnTo>
                    <a:pt x="1170" y="167"/>
                  </a:lnTo>
                  <a:lnTo>
                    <a:pt x="1174" y="171"/>
                  </a:lnTo>
                  <a:lnTo>
                    <a:pt x="1177" y="176"/>
                  </a:lnTo>
                  <a:lnTo>
                    <a:pt x="1179" y="182"/>
                  </a:lnTo>
                  <a:lnTo>
                    <a:pt x="1180" y="188"/>
                  </a:lnTo>
                  <a:lnTo>
                    <a:pt x="1179" y="194"/>
                  </a:lnTo>
                  <a:lnTo>
                    <a:pt x="1177" y="201"/>
                  </a:lnTo>
                  <a:lnTo>
                    <a:pt x="1087" y="436"/>
                  </a:lnTo>
                  <a:lnTo>
                    <a:pt x="1213" y="436"/>
                  </a:lnTo>
                  <a:lnTo>
                    <a:pt x="1213" y="436"/>
                  </a:lnTo>
                  <a:lnTo>
                    <a:pt x="1220" y="437"/>
                  </a:lnTo>
                  <a:lnTo>
                    <a:pt x="1225" y="438"/>
                  </a:lnTo>
                  <a:lnTo>
                    <a:pt x="1230" y="440"/>
                  </a:lnTo>
                  <a:lnTo>
                    <a:pt x="1234" y="442"/>
                  </a:lnTo>
                  <a:lnTo>
                    <a:pt x="1238" y="445"/>
                  </a:lnTo>
                  <a:lnTo>
                    <a:pt x="1241" y="448"/>
                  </a:lnTo>
                  <a:lnTo>
                    <a:pt x="1244" y="452"/>
                  </a:lnTo>
                  <a:lnTo>
                    <a:pt x="1246" y="456"/>
                  </a:lnTo>
                  <a:lnTo>
                    <a:pt x="1248" y="466"/>
                  </a:lnTo>
                  <a:lnTo>
                    <a:pt x="1248" y="474"/>
                  </a:lnTo>
                  <a:lnTo>
                    <a:pt x="1246" y="483"/>
                  </a:lnTo>
                  <a:lnTo>
                    <a:pt x="1244" y="487"/>
                  </a:lnTo>
                  <a:lnTo>
                    <a:pt x="1241" y="490"/>
                  </a:lnTo>
                  <a:lnTo>
                    <a:pt x="916" y="878"/>
                  </a:lnTo>
                  <a:lnTo>
                    <a:pt x="916" y="878"/>
                  </a:lnTo>
                  <a:lnTo>
                    <a:pt x="911" y="884"/>
                  </a:lnTo>
                  <a:lnTo>
                    <a:pt x="906" y="887"/>
                  </a:lnTo>
                  <a:lnTo>
                    <a:pt x="900" y="889"/>
                  </a:lnTo>
                  <a:lnTo>
                    <a:pt x="894" y="891"/>
                  </a:lnTo>
                  <a:lnTo>
                    <a:pt x="888" y="891"/>
                  </a:lnTo>
                  <a:lnTo>
                    <a:pt x="883" y="891"/>
                  </a:lnTo>
                  <a:lnTo>
                    <a:pt x="877" y="890"/>
                  </a:lnTo>
                  <a:lnTo>
                    <a:pt x="872" y="888"/>
                  </a:lnTo>
                  <a:lnTo>
                    <a:pt x="866" y="885"/>
                  </a:lnTo>
                  <a:lnTo>
                    <a:pt x="861" y="881"/>
                  </a:lnTo>
                  <a:lnTo>
                    <a:pt x="858" y="876"/>
                  </a:lnTo>
                  <a:lnTo>
                    <a:pt x="855" y="872"/>
                  </a:lnTo>
                  <a:lnTo>
                    <a:pt x="853" y="866"/>
                  </a:lnTo>
                  <a:lnTo>
                    <a:pt x="852" y="860"/>
                  </a:lnTo>
                  <a:lnTo>
                    <a:pt x="853" y="854"/>
                  </a:lnTo>
                  <a:lnTo>
                    <a:pt x="855" y="846"/>
                  </a:lnTo>
                  <a:lnTo>
                    <a:pt x="855" y="846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72" spc="49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6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363918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6"/>
            <a:ext cx="2689273" cy="161748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961" b="0">
                <a:latin typeface="+mn-lt"/>
              </a:defRPr>
            </a:lvl1pPr>
            <a:lvl2pPr marL="0" indent="0">
              <a:buFont typeface="Wingdings" panose="05000000000000000000" pitchFamily="2" charset="2"/>
              <a:buNone/>
              <a:defRPr sz="1568" b="0"/>
            </a:lvl2pPr>
            <a:lvl3pPr marL="0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1">
                <a:solidFill>
                  <a:schemeClr val="tx2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 sz="1568" b="0"/>
            </a:lvl4pPr>
            <a:lvl5pPr marL="0" indent="0">
              <a:buFont typeface="Wingdings" panose="05000000000000000000" pitchFamily="2" charset="2"/>
              <a:buNone/>
              <a:tabLst/>
              <a:defRPr sz="156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7DE9374-9C80-4D6C-9DCD-D70482BA46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43886" y="1635896"/>
            <a:ext cx="2689273" cy="161748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961" b="0">
                <a:latin typeface="+mn-lt"/>
              </a:defRPr>
            </a:lvl1pPr>
            <a:lvl2pPr marL="0" indent="0">
              <a:buFont typeface="Wingdings" panose="05000000000000000000" pitchFamily="2" charset="2"/>
              <a:buNone/>
              <a:defRPr sz="1568" b="0"/>
            </a:lvl2pPr>
            <a:lvl3pPr marL="0" indent="0">
              <a:buFont typeface="Wingdings" panose="05000000000000000000" pitchFamily="2" charset="2"/>
              <a:buNone/>
              <a:tabLst/>
              <a:defRPr lang="en-US" sz="1568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>
              <a:buFont typeface="Wingdings" panose="05000000000000000000" pitchFamily="2" charset="2"/>
              <a:buNone/>
              <a:defRPr sz="1568" b="0"/>
            </a:lvl4pPr>
            <a:lvl5pPr marL="0" indent="0">
              <a:buFont typeface="Wingdings" panose="05000000000000000000" pitchFamily="2" charset="2"/>
              <a:buNone/>
              <a:tabLst/>
              <a:defRPr sz="156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0" marR="0" lvl="2" indent="0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3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48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278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74084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378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83950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5700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1209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9247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3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7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0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860830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48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59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9398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5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Accent Colo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3003182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8115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2"/>
            <a:ext cx="6755403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838658"/>
            <a:ext cx="6755403" cy="188051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7024644" y="0"/>
            <a:ext cx="5167357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6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2"/>
            <a:ext cx="1000597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46716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3244" y="289511"/>
            <a:ext cx="7742710" cy="1689693"/>
          </a:xfrm>
        </p:spPr>
        <p:txBody>
          <a:bodyPr wrap="square" anchor="t">
            <a:sp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" y="0"/>
            <a:ext cx="4263242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724670"/>
            <a:ext cx="3863373" cy="140866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946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96934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69883" y="1009657"/>
            <a:ext cx="11636375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 marL="223999" indent="0">
              <a:buNone/>
              <a:defRPr/>
            </a:lvl2pPr>
            <a:lvl3pPr marL="447997" indent="0">
              <a:buNone/>
              <a:defRPr/>
            </a:lvl3pPr>
            <a:lvl4pPr marL="671997" indent="0">
              <a:buNone/>
              <a:defRPr/>
            </a:lvl4pPr>
            <a:lvl5pPr marL="895998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825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ED O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4" y="1600202"/>
            <a:ext cx="10245165" cy="4525963"/>
          </a:xfrm>
        </p:spPr>
        <p:txBody>
          <a:bodyPr>
            <a:normAutofit/>
          </a:bodyPr>
          <a:lstStyle>
            <a:lvl1pPr marL="457101" indent="-457101" algn="l">
              <a:buClr>
                <a:schemeClr val="tx2"/>
              </a:buClr>
              <a:buSzPct val="50000"/>
              <a:buFont typeface="Lucida Grande"/>
              <a:buChar char="➔"/>
              <a:defRPr sz="3200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90384" indent="-380917" algn="l">
              <a:buClr>
                <a:schemeClr val="tx1"/>
              </a:buClr>
              <a:buSzPct val="50000"/>
              <a:buFont typeface="Lucida Grande"/>
              <a:buChar char="➔"/>
              <a:defRPr sz="2666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523670" indent="-304733" algn="l">
              <a:buClr>
                <a:schemeClr val="tx2"/>
              </a:buClr>
              <a:buSzPct val="50000"/>
              <a:buFont typeface="Arial"/>
              <a:buChar char="•"/>
              <a:defRPr sz="2400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2133138" indent="-304733" algn="l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Arial"/>
              <a:buChar char="•"/>
              <a:defRPr sz="2132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742604" indent="-304733" algn="l">
              <a:buClr>
                <a:schemeClr val="tx2"/>
              </a:buClr>
              <a:buSzPct val="50000"/>
              <a:buFont typeface="Arial"/>
              <a:buChar char="•"/>
              <a:defRPr sz="2132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68668" y="6393684"/>
            <a:ext cx="423333" cy="244629"/>
          </a:xfrm>
        </p:spPr>
        <p:txBody>
          <a:bodyPr/>
          <a:lstStyle>
            <a:lvl1pPr algn="r">
              <a:defRPr sz="120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E37A588-B1BA-6340-A881-9162022463EC}" type="slidenum">
              <a:rPr lang="en-US" smtClean="0">
                <a:solidFill>
                  <a:srgbClr val="363731"/>
                </a:solidFill>
              </a:rPr>
              <a:pPr/>
              <a:t>‹#›</a:t>
            </a:fld>
            <a:endParaRPr lang="en-US">
              <a:solidFill>
                <a:srgbClr val="363731"/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23334" y="274639"/>
            <a:ext cx="111590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5" descr="Codit_Black-Cyaa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27" y="6524687"/>
            <a:ext cx="347114" cy="1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3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391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76570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72.xml"/><Relationship Id="rId47" Type="http://schemas.openxmlformats.org/officeDocument/2006/relationships/slideLayout" Target="../slideLayouts/slideLayout77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7.xml"/><Relationship Id="rId40" Type="http://schemas.openxmlformats.org/officeDocument/2006/relationships/slideLayout" Target="../slideLayouts/slideLayout70.xml"/><Relationship Id="rId45" Type="http://schemas.openxmlformats.org/officeDocument/2006/relationships/slideLayout" Target="../slideLayouts/slideLayout75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66.xml"/><Relationship Id="rId49" Type="http://schemas.openxmlformats.org/officeDocument/2006/relationships/image" Target="../media/image11.emf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4" Type="http://schemas.openxmlformats.org/officeDocument/2006/relationships/slideLayout" Target="../slideLayouts/slideLayout7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Relationship Id="rId43" Type="http://schemas.openxmlformats.org/officeDocument/2006/relationships/slideLayout" Target="../slideLayouts/slideLayout73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8.xml"/><Relationship Id="rId4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71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959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5588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9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7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1765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chemeClr val="tx2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48.emf"/><Relationship Id="rId7" Type="http://schemas.openxmlformats.org/officeDocument/2006/relationships/image" Target="../media/image52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54.emf"/><Relationship Id="rId7" Type="http://schemas.openxmlformats.org/officeDocument/2006/relationships/image" Target="../media/image57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58.emf"/><Relationship Id="rId4" Type="http://schemas.openxmlformats.org/officeDocument/2006/relationships/image" Target="../media/image44.emf"/><Relationship Id="rId9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tion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5" y="6342381"/>
            <a:ext cx="1834767" cy="35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63280" y="684702"/>
            <a:ext cx="9144000" cy="103749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Integrating Life With Cognitive Services</a:t>
            </a:r>
            <a:endParaRPr lang="nl-NL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000" y="1722197"/>
            <a:ext cx="9144000" cy="1200329"/>
          </a:xfrm>
        </p:spPr>
        <p:txBody>
          <a:bodyPr/>
          <a:lstStyle/>
          <a:p>
            <a:r>
              <a:rPr lang="en-US" sz="3300" i="1" dirty="0">
                <a:solidFill>
                  <a:schemeClr val="tx1"/>
                </a:solidFill>
                <a:latin typeface="Segoe UI Light"/>
              </a:rPr>
              <a:t>Eldert Grootenboer</a:t>
            </a:r>
          </a:p>
          <a:p>
            <a:pPr indent="-236546"/>
            <a:r>
              <a:rPr lang="nl-NL" sz="3300" i="1">
                <a:solidFill>
                  <a:schemeClr val="tx1"/>
                </a:solidFill>
              </a:rPr>
              <a:t>Cloud Solution </a:t>
            </a:r>
            <a:r>
              <a:rPr lang="nl-NL" sz="3300" i="1" dirty="0">
                <a:solidFill>
                  <a:schemeClr val="tx1"/>
                </a:solidFill>
                <a:latin typeface="Segoe UI Light"/>
              </a:rPr>
              <a:t>Architect</a:t>
            </a:r>
          </a:p>
        </p:txBody>
      </p:sp>
    </p:spTree>
    <p:extLst>
      <p:ext uri="{BB962C8B-B14F-4D97-AF65-F5344CB8AC3E}">
        <p14:creationId xmlns:p14="http://schemas.microsoft.com/office/powerpoint/2010/main" val="39601636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82"/>
          <p:cNvSpPr/>
          <p:nvPr/>
        </p:nvSpPr>
        <p:spPr>
          <a:xfrm>
            <a:off x="1" y="487"/>
            <a:ext cx="12192000" cy="1411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95" name="Group 94"/>
          <p:cNvGrpSpPr/>
          <p:nvPr/>
        </p:nvGrpSpPr>
        <p:grpSpPr>
          <a:xfrm>
            <a:off x="667444" y="363688"/>
            <a:ext cx="3710409" cy="754315"/>
            <a:chOff x="680827" y="370483"/>
            <a:chExt cx="3784810" cy="769441"/>
          </a:xfrm>
        </p:grpSpPr>
        <p:sp>
          <p:nvSpPr>
            <p:cNvPr id="116" name="Rectangle 115"/>
            <p:cNvSpPr/>
            <p:nvPr/>
          </p:nvSpPr>
          <p:spPr>
            <a:xfrm>
              <a:off x="1356203" y="370483"/>
              <a:ext cx="3109434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179243" defTabSz="913386" fontAlgn="base">
                <a:spcBef>
                  <a:spcPts val="1175"/>
                </a:spcBef>
                <a:spcAft>
                  <a:spcPts val="1175"/>
                </a:spcAft>
              </a:pPr>
              <a:r>
                <a:rPr lang="en-US" sz="4313" kern="0" dirty="0">
                  <a:solidFill>
                    <a:schemeClr val="bg1"/>
                  </a:solidFill>
                  <a:latin typeface="+mj-lt"/>
                  <a:cs typeface="Segoe UI Semibold" panose="020B0702040204020203" pitchFamily="34" charset="0"/>
                </a:rPr>
                <a:t>Knowledge</a:t>
              </a:r>
            </a:p>
          </p:txBody>
        </p:sp>
        <p:sp>
          <p:nvSpPr>
            <p:cNvPr id="115" name="Freeform 5"/>
            <p:cNvSpPr>
              <a:spLocks/>
            </p:cNvSpPr>
            <p:nvPr/>
          </p:nvSpPr>
          <p:spPr bwMode="auto">
            <a:xfrm>
              <a:off x="680827" y="458609"/>
              <a:ext cx="660611" cy="660611"/>
            </a:xfrm>
            <a:custGeom>
              <a:avLst/>
              <a:gdLst>
                <a:gd name="T0" fmla="*/ 5986 w 5986"/>
                <a:gd name="T1" fmla="*/ 3594 h 5985"/>
                <a:gd name="T2" fmla="*/ 5986 w 5986"/>
                <a:gd name="T3" fmla="*/ 2395 h 5985"/>
                <a:gd name="T4" fmla="*/ 5402 w 5986"/>
                <a:gd name="T5" fmla="*/ 2395 h 5985"/>
                <a:gd name="T6" fmla="*/ 5122 w 5986"/>
                <a:gd name="T7" fmla="*/ 1717 h 5985"/>
                <a:gd name="T8" fmla="*/ 5533 w 5986"/>
                <a:gd name="T9" fmla="*/ 1330 h 5985"/>
                <a:gd name="T10" fmla="*/ 4666 w 5986"/>
                <a:gd name="T11" fmla="*/ 463 h 5985"/>
                <a:gd name="T12" fmla="*/ 4282 w 5986"/>
                <a:gd name="T13" fmla="*/ 870 h 5985"/>
                <a:gd name="T14" fmla="*/ 3591 w 5986"/>
                <a:gd name="T15" fmla="*/ 584 h 5985"/>
                <a:gd name="T16" fmla="*/ 3591 w 5986"/>
                <a:gd name="T17" fmla="*/ 0 h 5985"/>
                <a:gd name="T18" fmla="*/ 2392 w 5986"/>
                <a:gd name="T19" fmla="*/ 0 h 5985"/>
                <a:gd name="T20" fmla="*/ 2392 w 5986"/>
                <a:gd name="T21" fmla="*/ 587 h 5985"/>
                <a:gd name="T22" fmla="*/ 1711 w 5986"/>
                <a:gd name="T23" fmla="*/ 870 h 5985"/>
                <a:gd name="T24" fmla="*/ 1327 w 5986"/>
                <a:gd name="T25" fmla="*/ 456 h 5985"/>
                <a:gd name="T26" fmla="*/ 453 w 5986"/>
                <a:gd name="T27" fmla="*/ 1323 h 5985"/>
                <a:gd name="T28" fmla="*/ 868 w 5986"/>
                <a:gd name="T29" fmla="*/ 1710 h 5985"/>
                <a:gd name="T30" fmla="*/ 584 w 5986"/>
                <a:gd name="T31" fmla="*/ 2395 h 5985"/>
                <a:gd name="T32" fmla="*/ 0 w 5986"/>
                <a:gd name="T33" fmla="*/ 2395 h 5985"/>
                <a:gd name="T34" fmla="*/ 0 w 5986"/>
                <a:gd name="T35" fmla="*/ 3587 h 5985"/>
                <a:gd name="T36" fmla="*/ 584 w 5986"/>
                <a:gd name="T37" fmla="*/ 3587 h 5985"/>
                <a:gd name="T38" fmla="*/ 871 w 5986"/>
                <a:gd name="T39" fmla="*/ 4275 h 5985"/>
                <a:gd name="T40" fmla="*/ 442 w 5986"/>
                <a:gd name="T41" fmla="*/ 4651 h 5985"/>
                <a:gd name="T42" fmla="*/ 1320 w 5986"/>
                <a:gd name="T43" fmla="*/ 5529 h 5985"/>
                <a:gd name="T44" fmla="*/ 1711 w 5986"/>
                <a:gd name="T45" fmla="*/ 5114 h 5985"/>
                <a:gd name="T46" fmla="*/ 2392 w 5986"/>
                <a:gd name="T47" fmla="*/ 5398 h 5985"/>
                <a:gd name="T48" fmla="*/ 2392 w 5986"/>
                <a:gd name="T49" fmla="*/ 5985 h 5985"/>
                <a:gd name="T50" fmla="*/ 3584 w 5986"/>
                <a:gd name="T51" fmla="*/ 5985 h 5985"/>
                <a:gd name="T52" fmla="*/ 3584 w 5986"/>
                <a:gd name="T53" fmla="*/ 5401 h 5985"/>
                <a:gd name="T54" fmla="*/ 4279 w 5986"/>
                <a:gd name="T55" fmla="*/ 5114 h 5985"/>
                <a:gd name="T56" fmla="*/ 4662 w 5986"/>
                <a:gd name="T57" fmla="*/ 5533 h 5985"/>
                <a:gd name="T58" fmla="*/ 5523 w 5986"/>
                <a:gd name="T59" fmla="*/ 4669 h 5985"/>
                <a:gd name="T60" fmla="*/ 5112 w 5986"/>
                <a:gd name="T61" fmla="*/ 4285 h 5985"/>
                <a:gd name="T62" fmla="*/ 5402 w 5986"/>
                <a:gd name="T63" fmla="*/ 3594 h 5985"/>
                <a:gd name="T64" fmla="*/ 5986 w 5986"/>
                <a:gd name="T65" fmla="*/ 3594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86" h="5985">
                  <a:moveTo>
                    <a:pt x="5986" y="3594"/>
                  </a:moveTo>
                  <a:cubicBezTo>
                    <a:pt x="5986" y="3193"/>
                    <a:pt x="5986" y="2795"/>
                    <a:pt x="5986" y="2395"/>
                  </a:cubicBezTo>
                  <a:cubicBezTo>
                    <a:pt x="5789" y="2395"/>
                    <a:pt x="5595" y="2395"/>
                    <a:pt x="5402" y="2395"/>
                  </a:cubicBezTo>
                  <a:cubicBezTo>
                    <a:pt x="5343" y="2153"/>
                    <a:pt x="5246" y="1925"/>
                    <a:pt x="5122" y="1717"/>
                  </a:cubicBezTo>
                  <a:cubicBezTo>
                    <a:pt x="5257" y="1589"/>
                    <a:pt x="5395" y="1458"/>
                    <a:pt x="5533" y="1330"/>
                  </a:cubicBezTo>
                  <a:cubicBezTo>
                    <a:pt x="5232" y="1029"/>
                    <a:pt x="4956" y="753"/>
                    <a:pt x="4666" y="463"/>
                  </a:cubicBezTo>
                  <a:cubicBezTo>
                    <a:pt x="4541" y="597"/>
                    <a:pt x="4410" y="736"/>
                    <a:pt x="4282" y="870"/>
                  </a:cubicBezTo>
                  <a:cubicBezTo>
                    <a:pt x="4071" y="743"/>
                    <a:pt x="3836" y="642"/>
                    <a:pt x="3591" y="584"/>
                  </a:cubicBezTo>
                  <a:cubicBezTo>
                    <a:pt x="3591" y="397"/>
                    <a:pt x="3591" y="197"/>
                    <a:pt x="3591" y="0"/>
                  </a:cubicBezTo>
                  <a:cubicBezTo>
                    <a:pt x="3190" y="0"/>
                    <a:pt x="2793" y="0"/>
                    <a:pt x="2392" y="0"/>
                  </a:cubicBezTo>
                  <a:cubicBezTo>
                    <a:pt x="2392" y="197"/>
                    <a:pt x="2392" y="390"/>
                    <a:pt x="2392" y="587"/>
                  </a:cubicBezTo>
                  <a:cubicBezTo>
                    <a:pt x="2150" y="649"/>
                    <a:pt x="1918" y="746"/>
                    <a:pt x="1711" y="870"/>
                  </a:cubicBezTo>
                  <a:cubicBezTo>
                    <a:pt x="1586" y="736"/>
                    <a:pt x="1452" y="594"/>
                    <a:pt x="1327" y="456"/>
                  </a:cubicBezTo>
                  <a:cubicBezTo>
                    <a:pt x="1023" y="753"/>
                    <a:pt x="747" y="1029"/>
                    <a:pt x="453" y="1323"/>
                  </a:cubicBezTo>
                  <a:cubicBezTo>
                    <a:pt x="588" y="1451"/>
                    <a:pt x="729" y="1582"/>
                    <a:pt x="868" y="1710"/>
                  </a:cubicBezTo>
                  <a:cubicBezTo>
                    <a:pt x="740" y="1921"/>
                    <a:pt x="646" y="2149"/>
                    <a:pt x="584" y="2395"/>
                  </a:cubicBezTo>
                  <a:cubicBezTo>
                    <a:pt x="398" y="2395"/>
                    <a:pt x="201" y="2395"/>
                    <a:pt x="0" y="2395"/>
                  </a:cubicBezTo>
                  <a:cubicBezTo>
                    <a:pt x="0" y="2795"/>
                    <a:pt x="0" y="3183"/>
                    <a:pt x="0" y="3587"/>
                  </a:cubicBezTo>
                  <a:cubicBezTo>
                    <a:pt x="197" y="3587"/>
                    <a:pt x="391" y="3587"/>
                    <a:pt x="584" y="3587"/>
                  </a:cubicBezTo>
                  <a:cubicBezTo>
                    <a:pt x="646" y="3832"/>
                    <a:pt x="743" y="4064"/>
                    <a:pt x="871" y="4275"/>
                  </a:cubicBezTo>
                  <a:cubicBezTo>
                    <a:pt x="733" y="4396"/>
                    <a:pt x="584" y="4527"/>
                    <a:pt x="442" y="4651"/>
                  </a:cubicBezTo>
                  <a:cubicBezTo>
                    <a:pt x="750" y="4959"/>
                    <a:pt x="1027" y="5235"/>
                    <a:pt x="1320" y="5529"/>
                  </a:cubicBezTo>
                  <a:cubicBezTo>
                    <a:pt x="1448" y="5391"/>
                    <a:pt x="1583" y="5249"/>
                    <a:pt x="1711" y="5114"/>
                  </a:cubicBezTo>
                  <a:cubicBezTo>
                    <a:pt x="1918" y="5242"/>
                    <a:pt x="2150" y="5336"/>
                    <a:pt x="2392" y="5398"/>
                  </a:cubicBezTo>
                  <a:cubicBezTo>
                    <a:pt x="2392" y="5584"/>
                    <a:pt x="2392" y="5781"/>
                    <a:pt x="2392" y="5985"/>
                  </a:cubicBezTo>
                  <a:cubicBezTo>
                    <a:pt x="2793" y="5985"/>
                    <a:pt x="3180" y="5985"/>
                    <a:pt x="3584" y="5985"/>
                  </a:cubicBezTo>
                  <a:cubicBezTo>
                    <a:pt x="3584" y="5788"/>
                    <a:pt x="3584" y="5591"/>
                    <a:pt x="3584" y="5401"/>
                  </a:cubicBezTo>
                  <a:cubicBezTo>
                    <a:pt x="3833" y="5343"/>
                    <a:pt x="4064" y="5242"/>
                    <a:pt x="4279" y="5114"/>
                  </a:cubicBezTo>
                  <a:cubicBezTo>
                    <a:pt x="4403" y="5253"/>
                    <a:pt x="4534" y="5394"/>
                    <a:pt x="4662" y="5533"/>
                  </a:cubicBezTo>
                  <a:cubicBezTo>
                    <a:pt x="4956" y="5239"/>
                    <a:pt x="5232" y="4959"/>
                    <a:pt x="5523" y="4669"/>
                  </a:cubicBezTo>
                  <a:cubicBezTo>
                    <a:pt x="5388" y="4541"/>
                    <a:pt x="5246" y="4409"/>
                    <a:pt x="5112" y="4285"/>
                  </a:cubicBezTo>
                  <a:cubicBezTo>
                    <a:pt x="5239" y="4074"/>
                    <a:pt x="5340" y="3843"/>
                    <a:pt x="5402" y="3594"/>
                  </a:cubicBezTo>
                  <a:cubicBezTo>
                    <a:pt x="5588" y="3594"/>
                    <a:pt x="5785" y="3594"/>
                    <a:pt x="5986" y="35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78211" y="363010"/>
            <a:ext cx="3999642" cy="760732"/>
            <a:chOff x="385794" y="369793"/>
            <a:chExt cx="4079843" cy="775986"/>
          </a:xfrm>
        </p:grpSpPr>
        <p:sp>
          <p:nvSpPr>
            <p:cNvPr id="123" name="Rectangle 122"/>
            <p:cNvSpPr/>
            <p:nvPr/>
          </p:nvSpPr>
          <p:spPr>
            <a:xfrm>
              <a:off x="385794" y="458609"/>
              <a:ext cx="1066799" cy="6606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356203" y="369793"/>
              <a:ext cx="3109434" cy="76944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anchor="ctr">
              <a:spAutoFit/>
            </a:bodyPr>
            <a:lstStyle/>
            <a:p>
              <a:pPr marL="179243" defTabSz="913386" fontAlgn="base">
                <a:spcBef>
                  <a:spcPts val="1175"/>
                </a:spcBef>
                <a:spcAft>
                  <a:spcPts val="1175"/>
                </a:spcAft>
              </a:pPr>
              <a:r>
                <a:rPr lang="en-US" sz="4313" kern="0" dirty="0">
                  <a:solidFill>
                    <a:schemeClr val="bg1"/>
                  </a:solidFill>
                  <a:latin typeface="+mj-lt"/>
                  <a:cs typeface="Segoe UI Semibold" panose="020B0702040204020203" pitchFamily="34" charset="0"/>
                </a:rPr>
                <a:t>Search</a:t>
              </a: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610542" y="462540"/>
              <a:ext cx="730895" cy="683239"/>
              <a:chOff x="10905951" y="3353835"/>
              <a:chExt cx="537571" cy="528489"/>
            </a:xfrm>
          </p:grpSpPr>
          <p:sp>
            <p:nvSpPr>
              <p:cNvPr id="118" name="Oval 13"/>
              <p:cNvSpPr>
                <a:spLocks noChangeArrowheads="1"/>
              </p:cNvSpPr>
              <p:nvPr/>
            </p:nvSpPr>
            <p:spPr bwMode="auto">
              <a:xfrm>
                <a:off x="11016824" y="3353835"/>
                <a:ext cx="426698" cy="42669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505050"/>
                  </a:solidFill>
                </a:endParaRPr>
              </a:p>
            </p:txBody>
          </p:sp>
          <p:sp>
            <p:nvSpPr>
              <p:cNvPr id="120" name="Freeform 14"/>
              <p:cNvSpPr>
                <a:spLocks/>
              </p:cNvSpPr>
              <p:nvPr/>
            </p:nvSpPr>
            <p:spPr bwMode="auto">
              <a:xfrm>
                <a:off x="10905951" y="3702829"/>
                <a:ext cx="179495" cy="179495"/>
              </a:xfrm>
              <a:custGeom>
                <a:avLst/>
                <a:gdLst>
                  <a:gd name="T0" fmla="*/ 1224 w 1980"/>
                  <a:gd name="T1" fmla="*/ 0 h 1977"/>
                  <a:gd name="T2" fmla="*/ 218 w 1980"/>
                  <a:gd name="T3" fmla="*/ 985 h 1977"/>
                  <a:gd name="T4" fmla="*/ 211 w 1980"/>
                  <a:gd name="T5" fmla="*/ 1752 h 1977"/>
                  <a:gd name="T6" fmla="*/ 218 w 1980"/>
                  <a:gd name="T7" fmla="*/ 1759 h 1977"/>
                  <a:gd name="T8" fmla="*/ 985 w 1980"/>
                  <a:gd name="T9" fmla="*/ 1766 h 1977"/>
                  <a:gd name="T10" fmla="*/ 1980 w 1980"/>
                  <a:gd name="T11" fmla="*/ 788 h 1977"/>
                  <a:gd name="T12" fmla="*/ 1224 w 1980"/>
                  <a:gd name="T13" fmla="*/ 0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80" h="1977">
                    <a:moveTo>
                      <a:pt x="1224" y="0"/>
                    </a:moveTo>
                    <a:cubicBezTo>
                      <a:pt x="218" y="985"/>
                      <a:pt x="218" y="985"/>
                      <a:pt x="218" y="985"/>
                    </a:cubicBezTo>
                    <a:cubicBezTo>
                      <a:pt x="4" y="1196"/>
                      <a:pt x="0" y="1538"/>
                      <a:pt x="211" y="1752"/>
                    </a:cubicBezTo>
                    <a:cubicBezTo>
                      <a:pt x="218" y="1759"/>
                      <a:pt x="218" y="1759"/>
                      <a:pt x="218" y="1759"/>
                    </a:cubicBezTo>
                    <a:cubicBezTo>
                      <a:pt x="429" y="1974"/>
                      <a:pt x="771" y="1977"/>
                      <a:pt x="985" y="1766"/>
                    </a:cubicBezTo>
                    <a:cubicBezTo>
                      <a:pt x="1980" y="788"/>
                      <a:pt x="1980" y="788"/>
                      <a:pt x="1980" y="788"/>
                    </a:cubicBezTo>
                    <a:cubicBezTo>
                      <a:pt x="1683" y="581"/>
                      <a:pt x="1424" y="315"/>
                      <a:pt x="1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10054224" y="2652046"/>
            <a:ext cx="1568743" cy="1568743"/>
            <a:chOff x="10270699" y="2704728"/>
            <a:chExt cx="1600200" cy="1600200"/>
          </a:xfrm>
        </p:grpSpPr>
        <p:sp>
          <p:nvSpPr>
            <p:cNvPr id="27" name="Rectangle 26"/>
            <p:cNvSpPr/>
            <p:nvPr/>
          </p:nvSpPr>
          <p:spPr>
            <a:xfrm>
              <a:off x="10270699" y="2704728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10499067" y="2976928"/>
              <a:ext cx="1143464" cy="1055801"/>
              <a:chOff x="10499067" y="2976928"/>
              <a:chExt cx="1143464" cy="1055801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0499067" y="2976928"/>
                <a:ext cx="1143464" cy="1055801"/>
                <a:chOff x="5587334" y="5524242"/>
                <a:chExt cx="528992" cy="488437"/>
              </a:xfrm>
            </p:grpSpPr>
            <p:sp>
              <p:nvSpPr>
                <p:cNvPr id="111" name="Freeform 46"/>
                <p:cNvSpPr>
                  <a:spLocks noEditPoints="1"/>
                </p:cNvSpPr>
                <p:nvPr/>
              </p:nvSpPr>
              <p:spPr bwMode="auto">
                <a:xfrm>
                  <a:off x="5671973" y="5524242"/>
                  <a:ext cx="444353" cy="394982"/>
                </a:xfrm>
                <a:custGeom>
                  <a:avLst/>
                  <a:gdLst>
                    <a:gd name="T0" fmla="*/ 204 w 265"/>
                    <a:gd name="T1" fmla="*/ 38 h 236"/>
                    <a:gd name="T2" fmla="*/ 47 w 265"/>
                    <a:gd name="T3" fmla="*/ 43 h 236"/>
                    <a:gd name="T4" fmla="*/ 47 w 265"/>
                    <a:gd name="T5" fmla="*/ 203 h 236"/>
                    <a:gd name="T6" fmla="*/ 129 w 265"/>
                    <a:gd name="T7" fmla="*/ 236 h 236"/>
                    <a:gd name="T8" fmla="*/ 189 w 265"/>
                    <a:gd name="T9" fmla="*/ 220 h 236"/>
                    <a:gd name="T10" fmla="*/ 204 w 265"/>
                    <a:gd name="T11" fmla="*/ 38 h 236"/>
                    <a:gd name="T12" fmla="*/ 130 w 265"/>
                    <a:gd name="T13" fmla="*/ 202 h 236"/>
                    <a:gd name="T14" fmla="*/ 51 w 265"/>
                    <a:gd name="T15" fmla="*/ 123 h 236"/>
                    <a:gd name="T16" fmla="*/ 130 w 265"/>
                    <a:gd name="T17" fmla="*/ 44 h 236"/>
                    <a:gd name="T18" fmla="*/ 209 w 265"/>
                    <a:gd name="T19" fmla="*/ 123 h 236"/>
                    <a:gd name="T20" fmla="*/ 130 w 265"/>
                    <a:gd name="T21" fmla="*/ 202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5" h="236">
                      <a:moveTo>
                        <a:pt x="204" y="38"/>
                      </a:moveTo>
                      <a:cubicBezTo>
                        <a:pt x="158" y="0"/>
                        <a:pt x="90" y="3"/>
                        <a:pt x="47" y="43"/>
                      </a:cubicBezTo>
                      <a:cubicBezTo>
                        <a:pt x="1" y="87"/>
                        <a:pt x="0" y="159"/>
                        <a:pt x="47" y="203"/>
                      </a:cubicBezTo>
                      <a:cubicBezTo>
                        <a:pt x="70" y="226"/>
                        <a:pt x="98" y="236"/>
                        <a:pt x="129" y="236"/>
                      </a:cubicBezTo>
                      <a:cubicBezTo>
                        <a:pt x="150" y="236"/>
                        <a:pt x="170" y="231"/>
                        <a:pt x="189" y="220"/>
                      </a:cubicBezTo>
                      <a:cubicBezTo>
                        <a:pt x="257" y="181"/>
                        <a:pt x="265" y="88"/>
                        <a:pt x="204" y="38"/>
                      </a:cubicBezTo>
                      <a:close/>
                      <a:moveTo>
                        <a:pt x="130" y="202"/>
                      </a:moveTo>
                      <a:cubicBezTo>
                        <a:pt x="86" y="202"/>
                        <a:pt x="51" y="167"/>
                        <a:pt x="51" y="123"/>
                      </a:cubicBezTo>
                      <a:cubicBezTo>
                        <a:pt x="51" y="79"/>
                        <a:pt x="86" y="44"/>
                        <a:pt x="130" y="44"/>
                      </a:cubicBezTo>
                      <a:cubicBezTo>
                        <a:pt x="174" y="44"/>
                        <a:pt x="209" y="79"/>
                        <a:pt x="209" y="123"/>
                      </a:cubicBezTo>
                      <a:cubicBezTo>
                        <a:pt x="209" y="167"/>
                        <a:pt x="174" y="202"/>
                        <a:pt x="130" y="202"/>
                      </a:cubicBezTo>
                      <a:close/>
                    </a:path>
                  </a:pathLst>
                </a:custGeom>
                <a:solidFill>
                  <a:srgbClr val="FA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12" name="Freeform 47"/>
                <p:cNvSpPr>
                  <a:spLocks/>
                </p:cNvSpPr>
                <p:nvPr/>
              </p:nvSpPr>
              <p:spPr bwMode="auto">
                <a:xfrm>
                  <a:off x="5587334" y="5841638"/>
                  <a:ext cx="179857" cy="171041"/>
                </a:xfrm>
                <a:custGeom>
                  <a:avLst/>
                  <a:gdLst>
                    <a:gd name="T0" fmla="*/ 72 w 107"/>
                    <a:gd name="T1" fmla="*/ 4 h 102"/>
                    <a:gd name="T2" fmla="*/ 64 w 107"/>
                    <a:gd name="T3" fmla="*/ 3 h 102"/>
                    <a:gd name="T4" fmla="*/ 10 w 107"/>
                    <a:gd name="T5" fmla="*/ 55 h 102"/>
                    <a:gd name="T6" fmla="*/ 13 w 107"/>
                    <a:gd name="T7" fmla="*/ 92 h 102"/>
                    <a:gd name="T8" fmla="*/ 49 w 107"/>
                    <a:gd name="T9" fmla="*/ 92 h 102"/>
                    <a:gd name="T10" fmla="*/ 107 w 107"/>
                    <a:gd name="T11" fmla="*/ 38 h 102"/>
                    <a:gd name="T12" fmla="*/ 72 w 107"/>
                    <a:gd name="T13" fmla="*/ 4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02">
                      <a:moveTo>
                        <a:pt x="72" y="4"/>
                      </a:moveTo>
                      <a:cubicBezTo>
                        <a:pt x="70" y="0"/>
                        <a:pt x="67" y="0"/>
                        <a:pt x="64" y="3"/>
                      </a:cubicBezTo>
                      <a:cubicBezTo>
                        <a:pt x="46" y="21"/>
                        <a:pt x="27" y="37"/>
                        <a:pt x="10" y="55"/>
                      </a:cubicBezTo>
                      <a:cubicBezTo>
                        <a:pt x="0" y="66"/>
                        <a:pt x="2" y="83"/>
                        <a:pt x="13" y="92"/>
                      </a:cubicBezTo>
                      <a:cubicBezTo>
                        <a:pt x="23" y="101"/>
                        <a:pt x="39" y="102"/>
                        <a:pt x="49" y="92"/>
                      </a:cubicBezTo>
                      <a:cubicBezTo>
                        <a:pt x="68" y="75"/>
                        <a:pt x="87" y="57"/>
                        <a:pt x="107" y="38"/>
                      </a:cubicBezTo>
                      <a:cubicBezTo>
                        <a:pt x="93" y="28"/>
                        <a:pt x="81" y="18"/>
                        <a:pt x="72" y="4"/>
                      </a:cubicBezTo>
                      <a:close/>
                    </a:path>
                  </a:pathLst>
                </a:custGeom>
                <a:solidFill>
                  <a:srgbClr val="FA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/>
                </a:p>
              </p:txBody>
            </p:sp>
            <p:sp>
              <p:nvSpPr>
                <p:cNvPr id="113" name="Oval 48"/>
                <p:cNvSpPr>
                  <a:spLocks noChangeArrowheads="1"/>
                </p:cNvSpPr>
                <p:nvPr/>
              </p:nvSpPr>
              <p:spPr bwMode="auto">
                <a:xfrm>
                  <a:off x="5756611" y="5596538"/>
                  <a:ext cx="266259" cy="26626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/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 rot="3600000">
                <a:off x="10972033" y="3318014"/>
                <a:ext cx="370344" cy="228378"/>
                <a:chOff x="2813051" y="1889126"/>
                <a:chExt cx="285750" cy="176212"/>
              </a:xfrm>
            </p:grpSpPr>
            <p:sp>
              <p:nvSpPr>
                <p:cNvPr id="176" name="Freeform 164"/>
                <p:cNvSpPr>
                  <a:spLocks/>
                </p:cNvSpPr>
                <p:nvPr/>
              </p:nvSpPr>
              <p:spPr bwMode="auto">
                <a:xfrm>
                  <a:off x="2938463" y="2027238"/>
                  <a:ext cx="36513" cy="38100"/>
                </a:xfrm>
                <a:custGeom>
                  <a:avLst/>
                  <a:gdLst>
                    <a:gd name="T0" fmla="*/ 8 w 10"/>
                    <a:gd name="T1" fmla="*/ 8 h 10"/>
                    <a:gd name="T2" fmla="*/ 8 w 10"/>
                    <a:gd name="T3" fmla="*/ 2 h 10"/>
                    <a:gd name="T4" fmla="*/ 2 w 10"/>
                    <a:gd name="T5" fmla="*/ 2 h 10"/>
                    <a:gd name="T6" fmla="*/ 2 w 10"/>
                    <a:gd name="T7" fmla="*/ 8 h 10"/>
                    <a:gd name="T8" fmla="*/ 8 w 10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8"/>
                      </a:moveTo>
                      <a:cubicBezTo>
                        <a:pt x="10" y="7"/>
                        <a:pt x="10" y="3"/>
                        <a:pt x="8" y="2"/>
                      </a:cubicBezTo>
                      <a:cubicBezTo>
                        <a:pt x="7" y="0"/>
                        <a:pt x="3" y="0"/>
                        <a:pt x="2" y="2"/>
                      </a:cubicBezTo>
                      <a:cubicBezTo>
                        <a:pt x="0" y="3"/>
                        <a:pt x="0" y="7"/>
                        <a:pt x="2" y="8"/>
                      </a:cubicBezTo>
                      <a:cubicBezTo>
                        <a:pt x="3" y="10"/>
                        <a:pt x="7" y="10"/>
                        <a:pt x="8" y="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113" cap="rnd">
                  <a:noFill/>
                  <a:prstDash val="solid"/>
                  <a:round/>
                  <a:headEnd/>
                  <a:tailEnd/>
                </a:ln>
                <a:extLst/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77" name="Freeform 191"/>
                <p:cNvSpPr>
                  <a:spLocks/>
                </p:cNvSpPr>
                <p:nvPr/>
              </p:nvSpPr>
              <p:spPr bwMode="auto">
                <a:xfrm>
                  <a:off x="2813051" y="1889126"/>
                  <a:ext cx="285750" cy="77788"/>
                </a:xfrm>
                <a:custGeom>
                  <a:avLst/>
                  <a:gdLst>
                    <a:gd name="T0" fmla="*/ 76 w 76"/>
                    <a:gd name="T1" fmla="*/ 21 h 21"/>
                    <a:gd name="T2" fmla="*/ 38 w 76"/>
                    <a:gd name="T3" fmla="*/ 0 h 21"/>
                    <a:gd name="T4" fmla="*/ 0 w 76"/>
                    <a:gd name="T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21">
                      <a:moveTo>
                        <a:pt x="76" y="21"/>
                      </a:moveTo>
                      <a:cubicBezTo>
                        <a:pt x="68" y="8"/>
                        <a:pt x="54" y="0"/>
                        <a:pt x="38" y="0"/>
                      </a:cubicBezTo>
                      <a:cubicBezTo>
                        <a:pt x="22" y="0"/>
                        <a:pt x="8" y="8"/>
                        <a:pt x="0" y="21"/>
                      </a:cubicBezTo>
                    </a:path>
                  </a:pathLst>
                </a:custGeom>
                <a:noFill/>
                <a:ln w="11113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78" name="Freeform 192"/>
                <p:cNvSpPr>
                  <a:spLocks/>
                </p:cNvSpPr>
                <p:nvPr/>
              </p:nvSpPr>
              <p:spPr bwMode="auto">
                <a:xfrm>
                  <a:off x="2813051" y="1889126"/>
                  <a:ext cx="285750" cy="77788"/>
                </a:xfrm>
                <a:custGeom>
                  <a:avLst/>
                  <a:gdLst>
                    <a:gd name="T0" fmla="*/ 76 w 76"/>
                    <a:gd name="T1" fmla="*/ 21 h 21"/>
                    <a:gd name="T2" fmla="*/ 38 w 76"/>
                    <a:gd name="T3" fmla="*/ 0 h 21"/>
                    <a:gd name="T4" fmla="*/ 0 w 76"/>
                    <a:gd name="T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21">
                      <a:moveTo>
                        <a:pt x="76" y="21"/>
                      </a:moveTo>
                      <a:cubicBezTo>
                        <a:pt x="68" y="8"/>
                        <a:pt x="54" y="0"/>
                        <a:pt x="38" y="0"/>
                      </a:cubicBezTo>
                      <a:cubicBezTo>
                        <a:pt x="22" y="0"/>
                        <a:pt x="8" y="8"/>
                        <a:pt x="0" y="21"/>
                      </a:cubicBezTo>
                    </a:path>
                  </a:pathLst>
                </a:custGeom>
                <a:noFill/>
                <a:ln w="19050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79" name="Freeform 193"/>
                <p:cNvSpPr>
                  <a:spLocks/>
                </p:cNvSpPr>
                <p:nvPr/>
              </p:nvSpPr>
              <p:spPr bwMode="auto">
                <a:xfrm>
                  <a:off x="2881131" y="1955922"/>
                  <a:ext cx="150813" cy="41275"/>
                </a:xfrm>
                <a:custGeom>
                  <a:avLst/>
                  <a:gdLst>
                    <a:gd name="T0" fmla="*/ 40 w 40"/>
                    <a:gd name="T1" fmla="*/ 11 h 11"/>
                    <a:gd name="T2" fmla="*/ 20 w 40"/>
                    <a:gd name="T3" fmla="*/ 0 h 11"/>
                    <a:gd name="T4" fmla="*/ 0 w 40"/>
                    <a:gd name="T5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11">
                      <a:moveTo>
                        <a:pt x="40" y="11"/>
                      </a:moveTo>
                      <a:cubicBezTo>
                        <a:pt x="36" y="4"/>
                        <a:pt x="28" y="0"/>
                        <a:pt x="20" y="0"/>
                      </a:cubicBezTo>
                      <a:cubicBezTo>
                        <a:pt x="12" y="0"/>
                        <a:pt x="4" y="4"/>
                        <a:pt x="0" y="11"/>
                      </a:cubicBezTo>
                    </a:path>
                  </a:pathLst>
                </a:custGeom>
                <a:noFill/>
                <a:ln w="19050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</p:grpSp>
      <p:grpSp>
        <p:nvGrpSpPr>
          <p:cNvPr id="174" name="Group 173"/>
          <p:cNvGrpSpPr/>
          <p:nvPr/>
        </p:nvGrpSpPr>
        <p:grpSpPr>
          <a:xfrm>
            <a:off x="5314156" y="2652048"/>
            <a:ext cx="1568743" cy="1568743"/>
            <a:chOff x="5435583" y="2704730"/>
            <a:chExt cx="1600200" cy="1600200"/>
          </a:xfrm>
        </p:grpSpPr>
        <p:sp>
          <p:nvSpPr>
            <p:cNvPr id="65" name="Rectangle 64"/>
            <p:cNvSpPr/>
            <p:nvPr/>
          </p:nvSpPr>
          <p:spPr>
            <a:xfrm>
              <a:off x="5435583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5663951" y="2976930"/>
              <a:ext cx="1143464" cy="1055801"/>
              <a:chOff x="5663951" y="2976930"/>
              <a:chExt cx="1143464" cy="1055801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5663951" y="2976930"/>
                <a:ext cx="1143464" cy="1055801"/>
                <a:chOff x="5587334" y="5524242"/>
                <a:chExt cx="528992" cy="488437"/>
              </a:xfrm>
            </p:grpSpPr>
            <p:sp>
              <p:nvSpPr>
                <p:cNvPr id="103" name="Freeform 46"/>
                <p:cNvSpPr>
                  <a:spLocks noEditPoints="1"/>
                </p:cNvSpPr>
                <p:nvPr/>
              </p:nvSpPr>
              <p:spPr bwMode="auto">
                <a:xfrm>
                  <a:off x="5671973" y="5524242"/>
                  <a:ext cx="444353" cy="394982"/>
                </a:xfrm>
                <a:custGeom>
                  <a:avLst/>
                  <a:gdLst>
                    <a:gd name="T0" fmla="*/ 204 w 265"/>
                    <a:gd name="T1" fmla="*/ 38 h 236"/>
                    <a:gd name="T2" fmla="*/ 47 w 265"/>
                    <a:gd name="T3" fmla="*/ 43 h 236"/>
                    <a:gd name="T4" fmla="*/ 47 w 265"/>
                    <a:gd name="T5" fmla="*/ 203 h 236"/>
                    <a:gd name="T6" fmla="*/ 129 w 265"/>
                    <a:gd name="T7" fmla="*/ 236 h 236"/>
                    <a:gd name="T8" fmla="*/ 189 w 265"/>
                    <a:gd name="T9" fmla="*/ 220 h 236"/>
                    <a:gd name="T10" fmla="*/ 204 w 265"/>
                    <a:gd name="T11" fmla="*/ 38 h 236"/>
                    <a:gd name="T12" fmla="*/ 130 w 265"/>
                    <a:gd name="T13" fmla="*/ 202 h 236"/>
                    <a:gd name="T14" fmla="*/ 51 w 265"/>
                    <a:gd name="T15" fmla="*/ 123 h 236"/>
                    <a:gd name="T16" fmla="*/ 130 w 265"/>
                    <a:gd name="T17" fmla="*/ 44 h 236"/>
                    <a:gd name="T18" fmla="*/ 209 w 265"/>
                    <a:gd name="T19" fmla="*/ 123 h 236"/>
                    <a:gd name="T20" fmla="*/ 130 w 265"/>
                    <a:gd name="T21" fmla="*/ 202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5" h="236">
                      <a:moveTo>
                        <a:pt x="204" y="38"/>
                      </a:moveTo>
                      <a:cubicBezTo>
                        <a:pt x="158" y="0"/>
                        <a:pt x="90" y="3"/>
                        <a:pt x="47" y="43"/>
                      </a:cubicBezTo>
                      <a:cubicBezTo>
                        <a:pt x="1" y="87"/>
                        <a:pt x="0" y="159"/>
                        <a:pt x="47" y="203"/>
                      </a:cubicBezTo>
                      <a:cubicBezTo>
                        <a:pt x="70" y="226"/>
                        <a:pt x="98" y="236"/>
                        <a:pt x="129" y="236"/>
                      </a:cubicBezTo>
                      <a:cubicBezTo>
                        <a:pt x="150" y="236"/>
                        <a:pt x="170" y="231"/>
                        <a:pt x="189" y="220"/>
                      </a:cubicBezTo>
                      <a:cubicBezTo>
                        <a:pt x="257" y="181"/>
                        <a:pt x="265" y="88"/>
                        <a:pt x="204" y="38"/>
                      </a:cubicBezTo>
                      <a:close/>
                      <a:moveTo>
                        <a:pt x="130" y="202"/>
                      </a:moveTo>
                      <a:cubicBezTo>
                        <a:pt x="86" y="202"/>
                        <a:pt x="51" y="167"/>
                        <a:pt x="51" y="123"/>
                      </a:cubicBezTo>
                      <a:cubicBezTo>
                        <a:pt x="51" y="79"/>
                        <a:pt x="86" y="44"/>
                        <a:pt x="130" y="44"/>
                      </a:cubicBezTo>
                      <a:cubicBezTo>
                        <a:pt x="174" y="44"/>
                        <a:pt x="209" y="79"/>
                        <a:pt x="209" y="123"/>
                      </a:cubicBezTo>
                      <a:cubicBezTo>
                        <a:pt x="209" y="167"/>
                        <a:pt x="174" y="202"/>
                        <a:pt x="130" y="202"/>
                      </a:cubicBezTo>
                      <a:close/>
                    </a:path>
                  </a:pathLst>
                </a:custGeom>
                <a:solidFill>
                  <a:srgbClr val="FA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04" name="Freeform 47"/>
                <p:cNvSpPr>
                  <a:spLocks/>
                </p:cNvSpPr>
                <p:nvPr/>
              </p:nvSpPr>
              <p:spPr bwMode="auto">
                <a:xfrm>
                  <a:off x="5587334" y="5841638"/>
                  <a:ext cx="179857" cy="171041"/>
                </a:xfrm>
                <a:custGeom>
                  <a:avLst/>
                  <a:gdLst>
                    <a:gd name="T0" fmla="*/ 72 w 107"/>
                    <a:gd name="T1" fmla="*/ 4 h 102"/>
                    <a:gd name="T2" fmla="*/ 64 w 107"/>
                    <a:gd name="T3" fmla="*/ 3 h 102"/>
                    <a:gd name="T4" fmla="*/ 10 w 107"/>
                    <a:gd name="T5" fmla="*/ 55 h 102"/>
                    <a:gd name="T6" fmla="*/ 13 w 107"/>
                    <a:gd name="T7" fmla="*/ 92 h 102"/>
                    <a:gd name="T8" fmla="*/ 49 w 107"/>
                    <a:gd name="T9" fmla="*/ 92 h 102"/>
                    <a:gd name="T10" fmla="*/ 107 w 107"/>
                    <a:gd name="T11" fmla="*/ 38 h 102"/>
                    <a:gd name="T12" fmla="*/ 72 w 107"/>
                    <a:gd name="T13" fmla="*/ 4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02">
                      <a:moveTo>
                        <a:pt x="72" y="4"/>
                      </a:moveTo>
                      <a:cubicBezTo>
                        <a:pt x="70" y="0"/>
                        <a:pt x="67" y="0"/>
                        <a:pt x="64" y="3"/>
                      </a:cubicBezTo>
                      <a:cubicBezTo>
                        <a:pt x="46" y="21"/>
                        <a:pt x="27" y="37"/>
                        <a:pt x="10" y="55"/>
                      </a:cubicBezTo>
                      <a:cubicBezTo>
                        <a:pt x="0" y="66"/>
                        <a:pt x="2" y="83"/>
                        <a:pt x="13" y="92"/>
                      </a:cubicBezTo>
                      <a:cubicBezTo>
                        <a:pt x="23" y="101"/>
                        <a:pt x="39" y="102"/>
                        <a:pt x="49" y="92"/>
                      </a:cubicBezTo>
                      <a:cubicBezTo>
                        <a:pt x="68" y="75"/>
                        <a:pt x="87" y="57"/>
                        <a:pt x="107" y="38"/>
                      </a:cubicBezTo>
                      <a:cubicBezTo>
                        <a:pt x="93" y="28"/>
                        <a:pt x="81" y="18"/>
                        <a:pt x="72" y="4"/>
                      </a:cubicBezTo>
                      <a:close/>
                    </a:path>
                  </a:pathLst>
                </a:custGeom>
                <a:solidFill>
                  <a:srgbClr val="FA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/>
                </a:p>
              </p:txBody>
            </p:sp>
            <p:sp>
              <p:nvSpPr>
                <p:cNvPr id="105" name="Oval 48"/>
                <p:cNvSpPr>
                  <a:spLocks noChangeArrowheads="1"/>
                </p:cNvSpPr>
                <p:nvPr/>
              </p:nvSpPr>
              <p:spPr bwMode="auto">
                <a:xfrm>
                  <a:off x="5756611" y="5596538"/>
                  <a:ext cx="266259" cy="26626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/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131283" y="3227584"/>
                <a:ext cx="391754" cy="391754"/>
                <a:chOff x="7391912" y="2003937"/>
                <a:chExt cx="592547" cy="592547"/>
              </a:xfrm>
            </p:grpSpPr>
            <p:sp>
              <p:nvSpPr>
                <p:cNvPr id="169" name="Freeform 168"/>
                <p:cNvSpPr/>
                <p:nvPr/>
              </p:nvSpPr>
              <p:spPr>
                <a:xfrm>
                  <a:off x="7675954" y="2003937"/>
                  <a:ext cx="24463" cy="167091"/>
                </a:xfrm>
                <a:custGeom>
                  <a:avLst/>
                  <a:gdLst>
                    <a:gd name="connsiteX0" fmla="*/ 0 w 24463"/>
                    <a:gd name="connsiteY0" fmla="*/ 0 h 167091"/>
                    <a:gd name="connsiteX1" fmla="*/ 24463 w 24463"/>
                    <a:gd name="connsiteY1" fmla="*/ 0 h 167091"/>
                    <a:gd name="connsiteX2" fmla="*/ 24463 w 24463"/>
                    <a:gd name="connsiteY2" fmla="*/ 167091 h 167091"/>
                    <a:gd name="connsiteX3" fmla="*/ 12231 w 24463"/>
                    <a:gd name="connsiteY3" fmla="*/ 164621 h 167091"/>
                    <a:gd name="connsiteX4" fmla="*/ 0 w 24463"/>
                    <a:gd name="connsiteY4" fmla="*/ 167090 h 167091"/>
                    <a:gd name="connsiteX5" fmla="*/ 0 w 24463"/>
                    <a:gd name="connsiteY5" fmla="*/ 0 h 167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463" h="167091">
                      <a:moveTo>
                        <a:pt x="0" y="0"/>
                      </a:moveTo>
                      <a:lnTo>
                        <a:pt x="24463" y="0"/>
                      </a:lnTo>
                      <a:lnTo>
                        <a:pt x="24463" y="167091"/>
                      </a:lnTo>
                      <a:lnTo>
                        <a:pt x="12231" y="164621"/>
                      </a:lnTo>
                      <a:lnTo>
                        <a:pt x="0" y="1670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166" name="Freeform 165"/>
                <p:cNvSpPr/>
                <p:nvPr/>
              </p:nvSpPr>
              <p:spPr>
                <a:xfrm>
                  <a:off x="7391912" y="2287979"/>
                  <a:ext cx="167091" cy="24463"/>
                </a:xfrm>
                <a:custGeom>
                  <a:avLst/>
                  <a:gdLst>
                    <a:gd name="connsiteX0" fmla="*/ 0 w 167091"/>
                    <a:gd name="connsiteY0" fmla="*/ 0 h 24463"/>
                    <a:gd name="connsiteX1" fmla="*/ 167091 w 167091"/>
                    <a:gd name="connsiteY1" fmla="*/ 0 h 24463"/>
                    <a:gd name="connsiteX2" fmla="*/ 164621 w 167091"/>
                    <a:gd name="connsiteY2" fmla="*/ 12231 h 24463"/>
                    <a:gd name="connsiteX3" fmla="*/ 167091 w 167091"/>
                    <a:gd name="connsiteY3" fmla="*/ 24463 h 24463"/>
                    <a:gd name="connsiteX4" fmla="*/ 0 w 167091"/>
                    <a:gd name="connsiteY4" fmla="*/ 24463 h 24463"/>
                    <a:gd name="connsiteX5" fmla="*/ 0 w 167091"/>
                    <a:gd name="connsiteY5" fmla="*/ 0 h 24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7091" h="24463">
                      <a:moveTo>
                        <a:pt x="0" y="0"/>
                      </a:moveTo>
                      <a:lnTo>
                        <a:pt x="167091" y="0"/>
                      </a:lnTo>
                      <a:lnTo>
                        <a:pt x="164621" y="12231"/>
                      </a:lnTo>
                      <a:lnTo>
                        <a:pt x="167091" y="24463"/>
                      </a:lnTo>
                      <a:lnTo>
                        <a:pt x="0" y="244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165" name="Freeform 164"/>
                <p:cNvSpPr/>
                <p:nvPr/>
              </p:nvSpPr>
              <p:spPr>
                <a:xfrm>
                  <a:off x="7817368" y="2287979"/>
                  <a:ext cx="167091" cy="24463"/>
                </a:xfrm>
                <a:custGeom>
                  <a:avLst/>
                  <a:gdLst>
                    <a:gd name="connsiteX0" fmla="*/ 0 w 167091"/>
                    <a:gd name="connsiteY0" fmla="*/ 0 h 24463"/>
                    <a:gd name="connsiteX1" fmla="*/ 167091 w 167091"/>
                    <a:gd name="connsiteY1" fmla="*/ 0 h 24463"/>
                    <a:gd name="connsiteX2" fmla="*/ 167091 w 167091"/>
                    <a:gd name="connsiteY2" fmla="*/ 24463 h 24463"/>
                    <a:gd name="connsiteX3" fmla="*/ 0 w 167091"/>
                    <a:gd name="connsiteY3" fmla="*/ 24463 h 24463"/>
                    <a:gd name="connsiteX4" fmla="*/ 2469 w 167091"/>
                    <a:gd name="connsiteY4" fmla="*/ 12231 h 24463"/>
                    <a:gd name="connsiteX5" fmla="*/ 0 w 167091"/>
                    <a:gd name="connsiteY5" fmla="*/ 0 h 24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7091" h="24463">
                      <a:moveTo>
                        <a:pt x="0" y="0"/>
                      </a:moveTo>
                      <a:lnTo>
                        <a:pt x="167091" y="0"/>
                      </a:lnTo>
                      <a:lnTo>
                        <a:pt x="167091" y="24463"/>
                      </a:lnTo>
                      <a:lnTo>
                        <a:pt x="0" y="24463"/>
                      </a:lnTo>
                      <a:lnTo>
                        <a:pt x="2469" y="122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162" name="Freeform 161"/>
                <p:cNvSpPr/>
                <p:nvPr/>
              </p:nvSpPr>
              <p:spPr>
                <a:xfrm>
                  <a:off x="7675954" y="2429393"/>
                  <a:ext cx="24463" cy="167091"/>
                </a:xfrm>
                <a:custGeom>
                  <a:avLst/>
                  <a:gdLst>
                    <a:gd name="connsiteX0" fmla="*/ 24463 w 24463"/>
                    <a:gd name="connsiteY0" fmla="*/ 0 h 167091"/>
                    <a:gd name="connsiteX1" fmla="*/ 24463 w 24463"/>
                    <a:gd name="connsiteY1" fmla="*/ 167091 h 167091"/>
                    <a:gd name="connsiteX2" fmla="*/ 0 w 24463"/>
                    <a:gd name="connsiteY2" fmla="*/ 167091 h 167091"/>
                    <a:gd name="connsiteX3" fmla="*/ 0 w 24463"/>
                    <a:gd name="connsiteY3" fmla="*/ 0 h 167091"/>
                    <a:gd name="connsiteX4" fmla="*/ 12231 w 24463"/>
                    <a:gd name="connsiteY4" fmla="*/ 2469 h 167091"/>
                    <a:gd name="connsiteX5" fmla="*/ 24463 w 24463"/>
                    <a:gd name="connsiteY5" fmla="*/ 0 h 167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463" h="167091">
                      <a:moveTo>
                        <a:pt x="24463" y="0"/>
                      </a:moveTo>
                      <a:lnTo>
                        <a:pt x="24463" y="167091"/>
                      </a:lnTo>
                      <a:lnTo>
                        <a:pt x="0" y="167091"/>
                      </a:lnTo>
                      <a:lnTo>
                        <a:pt x="0" y="0"/>
                      </a:lnTo>
                      <a:lnTo>
                        <a:pt x="12231" y="2469"/>
                      </a:lnTo>
                      <a:lnTo>
                        <a:pt x="2446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</p:grpSp>
        </p:grpSp>
      </p:grpSp>
      <p:grpSp>
        <p:nvGrpSpPr>
          <p:cNvPr id="159" name="Group 158"/>
          <p:cNvGrpSpPr/>
          <p:nvPr/>
        </p:nvGrpSpPr>
        <p:grpSpPr>
          <a:xfrm>
            <a:off x="2944122" y="2652048"/>
            <a:ext cx="1568743" cy="1568743"/>
            <a:chOff x="3018025" y="2704730"/>
            <a:chExt cx="1600200" cy="1600200"/>
          </a:xfrm>
        </p:grpSpPr>
        <p:sp>
          <p:nvSpPr>
            <p:cNvPr id="58" name="Rectangle 57"/>
            <p:cNvSpPr/>
            <p:nvPr/>
          </p:nvSpPr>
          <p:spPr>
            <a:xfrm>
              <a:off x="3018025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3246393" y="2976930"/>
              <a:ext cx="1143464" cy="1055801"/>
              <a:chOff x="3246393" y="2976930"/>
              <a:chExt cx="1143464" cy="1055801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3246393" y="2976930"/>
                <a:ext cx="1143464" cy="1055801"/>
                <a:chOff x="5587334" y="5524242"/>
                <a:chExt cx="528992" cy="488437"/>
              </a:xfrm>
            </p:grpSpPr>
            <p:sp>
              <p:nvSpPr>
                <p:cNvPr id="98" name="Freeform 46"/>
                <p:cNvSpPr>
                  <a:spLocks noEditPoints="1"/>
                </p:cNvSpPr>
                <p:nvPr/>
              </p:nvSpPr>
              <p:spPr bwMode="auto">
                <a:xfrm>
                  <a:off x="5671973" y="5524242"/>
                  <a:ext cx="444353" cy="394982"/>
                </a:xfrm>
                <a:custGeom>
                  <a:avLst/>
                  <a:gdLst>
                    <a:gd name="T0" fmla="*/ 204 w 265"/>
                    <a:gd name="T1" fmla="*/ 38 h 236"/>
                    <a:gd name="T2" fmla="*/ 47 w 265"/>
                    <a:gd name="T3" fmla="*/ 43 h 236"/>
                    <a:gd name="T4" fmla="*/ 47 w 265"/>
                    <a:gd name="T5" fmla="*/ 203 h 236"/>
                    <a:gd name="T6" fmla="*/ 129 w 265"/>
                    <a:gd name="T7" fmla="*/ 236 h 236"/>
                    <a:gd name="T8" fmla="*/ 189 w 265"/>
                    <a:gd name="T9" fmla="*/ 220 h 236"/>
                    <a:gd name="T10" fmla="*/ 204 w 265"/>
                    <a:gd name="T11" fmla="*/ 38 h 236"/>
                    <a:gd name="T12" fmla="*/ 130 w 265"/>
                    <a:gd name="T13" fmla="*/ 202 h 236"/>
                    <a:gd name="T14" fmla="*/ 51 w 265"/>
                    <a:gd name="T15" fmla="*/ 123 h 236"/>
                    <a:gd name="T16" fmla="*/ 130 w 265"/>
                    <a:gd name="T17" fmla="*/ 44 h 236"/>
                    <a:gd name="T18" fmla="*/ 209 w 265"/>
                    <a:gd name="T19" fmla="*/ 123 h 236"/>
                    <a:gd name="T20" fmla="*/ 130 w 265"/>
                    <a:gd name="T21" fmla="*/ 202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5" h="236">
                      <a:moveTo>
                        <a:pt x="204" y="38"/>
                      </a:moveTo>
                      <a:cubicBezTo>
                        <a:pt x="158" y="0"/>
                        <a:pt x="90" y="3"/>
                        <a:pt x="47" y="43"/>
                      </a:cubicBezTo>
                      <a:cubicBezTo>
                        <a:pt x="1" y="87"/>
                        <a:pt x="0" y="159"/>
                        <a:pt x="47" y="203"/>
                      </a:cubicBezTo>
                      <a:cubicBezTo>
                        <a:pt x="70" y="226"/>
                        <a:pt x="98" y="236"/>
                        <a:pt x="129" y="236"/>
                      </a:cubicBezTo>
                      <a:cubicBezTo>
                        <a:pt x="150" y="236"/>
                        <a:pt x="170" y="231"/>
                        <a:pt x="189" y="220"/>
                      </a:cubicBezTo>
                      <a:cubicBezTo>
                        <a:pt x="257" y="181"/>
                        <a:pt x="265" y="88"/>
                        <a:pt x="204" y="38"/>
                      </a:cubicBezTo>
                      <a:close/>
                      <a:moveTo>
                        <a:pt x="130" y="202"/>
                      </a:moveTo>
                      <a:cubicBezTo>
                        <a:pt x="86" y="202"/>
                        <a:pt x="51" y="167"/>
                        <a:pt x="51" y="123"/>
                      </a:cubicBezTo>
                      <a:cubicBezTo>
                        <a:pt x="51" y="79"/>
                        <a:pt x="86" y="44"/>
                        <a:pt x="130" y="44"/>
                      </a:cubicBezTo>
                      <a:cubicBezTo>
                        <a:pt x="174" y="44"/>
                        <a:pt x="209" y="79"/>
                        <a:pt x="209" y="123"/>
                      </a:cubicBezTo>
                      <a:cubicBezTo>
                        <a:pt x="209" y="167"/>
                        <a:pt x="174" y="202"/>
                        <a:pt x="130" y="202"/>
                      </a:cubicBezTo>
                      <a:close/>
                    </a:path>
                  </a:pathLst>
                </a:custGeom>
                <a:solidFill>
                  <a:srgbClr val="FA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00" name="Freeform 47"/>
                <p:cNvSpPr>
                  <a:spLocks/>
                </p:cNvSpPr>
                <p:nvPr/>
              </p:nvSpPr>
              <p:spPr bwMode="auto">
                <a:xfrm>
                  <a:off x="5587334" y="5841638"/>
                  <a:ext cx="179857" cy="171041"/>
                </a:xfrm>
                <a:custGeom>
                  <a:avLst/>
                  <a:gdLst>
                    <a:gd name="T0" fmla="*/ 72 w 107"/>
                    <a:gd name="T1" fmla="*/ 4 h 102"/>
                    <a:gd name="T2" fmla="*/ 64 w 107"/>
                    <a:gd name="T3" fmla="*/ 3 h 102"/>
                    <a:gd name="T4" fmla="*/ 10 w 107"/>
                    <a:gd name="T5" fmla="*/ 55 h 102"/>
                    <a:gd name="T6" fmla="*/ 13 w 107"/>
                    <a:gd name="T7" fmla="*/ 92 h 102"/>
                    <a:gd name="T8" fmla="*/ 49 w 107"/>
                    <a:gd name="T9" fmla="*/ 92 h 102"/>
                    <a:gd name="T10" fmla="*/ 107 w 107"/>
                    <a:gd name="T11" fmla="*/ 38 h 102"/>
                    <a:gd name="T12" fmla="*/ 72 w 107"/>
                    <a:gd name="T13" fmla="*/ 4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02">
                      <a:moveTo>
                        <a:pt x="72" y="4"/>
                      </a:moveTo>
                      <a:cubicBezTo>
                        <a:pt x="70" y="0"/>
                        <a:pt x="67" y="0"/>
                        <a:pt x="64" y="3"/>
                      </a:cubicBezTo>
                      <a:cubicBezTo>
                        <a:pt x="46" y="21"/>
                        <a:pt x="27" y="37"/>
                        <a:pt x="10" y="55"/>
                      </a:cubicBezTo>
                      <a:cubicBezTo>
                        <a:pt x="0" y="66"/>
                        <a:pt x="2" y="83"/>
                        <a:pt x="13" y="92"/>
                      </a:cubicBezTo>
                      <a:cubicBezTo>
                        <a:pt x="23" y="101"/>
                        <a:pt x="39" y="102"/>
                        <a:pt x="49" y="92"/>
                      </a:cubicBezTo>
                      <a:cubicBezTo>
                        <a:pt x="68" y="75"/>
                        <a:pt x="87" y="57"/>
                        <a:pt x="107" y="38"/>
                      </a:cubicBezTo>
                      <a:cubicBezTo>
                        <a:pt x="93" y="28"/>
                        <a:pt x="81" y="18"/>
                        <a:pt x="72" y="4"/>
                      </a:cubicBezTo>
                      <a:close/>
                    </a:path>
                  </a:pathLst>
                </a:custGeom>
                <a:solidFill>
                  <a:srgbClr val="FA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/>
                </a:p>
              </p:txBody>
            </p:sp>
            <p:sp>
              <p:nvSpPr>
                <p:cNvPr id="101" name="Oval 48"/>
                <p:cNvSpPr>
                  <a:spLocks noChangeArrowheads="1"/>
                </p:cNvSpPr>
                <p:nvPr/>
              </p:nvSpPr>
              <p:spPr bwMode="auto">
                <a:xfrm>
                  <a:off x="5756611" y="5596538"/>
                  <a:ext cx="266259" cy="26626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/>
                </a:p>
              </p:txBody>
            </p:sp>
          </p:grpSp>
          <p:sp>
            <p:nvSpPr>
              <p:cNvPr id="153" name="Freeform 152"/>
              <p:cNvSpPr/>
              <p:nvPr/>
            </p:nvSpPr>
            <p:spPr>
              <a:xfrm>
                <a:off x="3729143" y="3442053"/>
                <a:ext cx="350019" cy="69338"/>
              </a:xfrm>
              <a:custGeom>
                <a:avLst/>
                <a:gdLst>
                  <a:gd name="connsiteX0" fmla="*/ 0 w 480641"/>
                  <a:gd name="connsiteY0" fmla="*/ 0 h 95214"/>
                  <a:gd name="connsiteX1" fmla="*/ 19663 w 480641"/>
                  <a:gd name="connsiteY1" fmla="*/ 0 h 95214"/>
                  <a:gd name="connsiteX2" fmla="*/ 19663 w 480641"/>
                  <a:gd name="connsiteY2" fmla="*/ 75551 h 95214"/>
                  <a:gd name="connsiteX3" fmla="*/ 460978 w 480641"/>
                  <a:gd name="connsiteY3" fmla="*/ 75551 h 95214"/>
                  <a:gd name="connsiteX4" fmla="*/ 460978 w 480641"/>
                  <a:gd name="connsiteY4" fmla="*/ 0 h 95214"/>
                  <a:gd name="connsiteX5" fmla="*/ 480641 w 480641"/>
                  <a:gd name="connsiteY5" fmla="*/ 0 h 95214"/>
                  <a:gd name="connsiteX6" fmla="*/ 480641 w 480641"/>
                  <a:gd name="connsiteY6" fmla="*/ 95214 h 95214"/>
                  <a:gd name="connsiteX7" fmla="*/ 0 w 480641"/>
                  <a:gd name="connsiteY7" fmla="*/ 95214 h 95214"/>
                  <a:gd name="connsiteX8" fmla="*/ 0 w 480641"/>
                  <a:gd name="connsiteY8" fmla="*/ 0 h 95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0641" h="95214">
                    <a:moveTo>
                      <a:pt x="0" y="0"/>
                    </a:moveTo>
                    <a:lnTo>
                      <a:pt x="19663" y="0"/>
                    </a:lnTo>
                    <a:lnTo>
                      <a:pt x="19663" y="75551"/>
                    </a:lnTo>
                    <a:lnTo>
                      <a:pt x="460978" y="75551"/>
                    </a:lnTo>
                    <a:lnTo>
                      <a:pt x="460978" y="0"/>
                    </a:lnTo>
                    <a:lnTo>
                      <a:pt x="480641" y="0"/>
                    </a:lnTo>
                    <a:lnTo>
                      <a:pt x="480641" y="95214"/>
                    </a:lnTo>
                    <a:lnTo>
                      <a:pt x="0" y="952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574088" y="2652048"/>
            <a:ext cx="1568743" cy="1568743"/>
            <a:chOff x="600467" y="2704730"/>
            <a:chExt cx="1600200" cy="1600200"/>
          </a:xfrm>
        </p:grpSpPr>
        <p:sp>
          <p:nvSpPr>
            <p:cNvPr id="51" name="Rectangle 50"/>
            <p:cNvSpPr/>
            <p:nvPr/>
          </p:nvSpPr>
          <p:spPr>
            <a:xfrm>
              <a:off x="600467" y="2704730"/>
              <a:ext cx="16002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828835" y="2976930"/>
              <a:ext cx="1143464" cy="1055801"/>
              <a:chOff x="828835" y="2976930"/>
              <a:chExt cx="1143464" cy="1055801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28835" y="2976930"/>
                <a:ext cx="1143464" cy="1055801"/>
                <a:chOff x="5587334" y="5524242"/>
                <a:chExt cx="528992" cy="488437"/>
              </a:xfrm>
            </p:grpSpPr>
            <p:sp>
              <p:nvSpPr>
                <p:cNvPr id="93" name="Freeform 46"/>
                <p:cNvSpPr>
                  <a:spLocks noEditPoints="1"/>
                </p:cNvSpPr>
                <p:nvPr/>
              </p:nvSpPr>
              <p:spPr bwMode="auto">
                <a:xfrm>
                  <a:off x="5671973" y="5524242"/>
                  <a:ext cx="444353" cy="394982"/>
                </a:xfrm>
                <a:custGeom>
                  <a:avLst/>
                  <a:gdLst>
                    <a:gd name="T0" fmla="*/ 204 w 265"/>
                    <a:gd name="T1" fmla="*/ 38 h 236"/>
                    <a:gd name="T2" fmla="*/ 47 w 265"/>
                    <a:gd name="T3" fmla="*/ 43 h 236"/>
                    <a:gd name="T4" fmla="*/ 47 w 265"/>
                    <a:gd name="T5" fmla="*/ 203 h 236"/>
                    <a:gd name="T6" fmla="*/ 129 w 265"/>
                    <a:gd name="T7" fmla="*/ 236 h 236"/>
                    <a:gd name="T8" fmla="*/ 189 w 265"/>
                    <a:gd name="T9" fmla="*/ 220 h 236"/>
                    <a:gd name="T10" fmla="*/ 204 w 265"/>
                    <a:gd name="T11" fmla="*/ 38 h 236"/>
                    <a:gd name="T12" fmla="*/ 130 w 265"/>
                    <a:gd name="T13" fmla="*/ 202 h 236"/>
                    <a:gd name="T14" fmla="*/ 51 w 265"/>
                    <a:gd name="T15" fmla="*/ 123 h 236"/>
                    <a:gd name="T16" fmla="*/ 130 w 265"/>
                    <a:gd name="T17" fmla="*/ 44 h 236"/>
                    <a:gd name="T18" fmla="*/ 209 w 265"/>
                    <a:gd name="T19" fmla="*/ 123 h 236"/>
                    <a:gd name="T20" fmla="*/ 130 w 265"/>
                    <a:gd name="T21" fmla="*/ 202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5" h="236">
                      <a:moveTo>
                        <a:pt x="204" y="38"/>
                      </a:moveTo>
                      <a:cubicBezTo>
                        <a:pt x="158" y="0"/>
                        <a:pt x="90" y="3"/>
                        <a:pt x="47" y="43"/>
                      </a:cubicBezTo>
                      <a:cubicBezTo>
                        <a:pt x="1" y="87"/>
                        <a:pt x="0" y="159"/>
                        <a:pt x="47" y="203"/>
                      </a:cubicBezTo>
                      <a:cubicBezTo>
                        <a:pt x="70" y="226"/>
                        <a:pt x="98" y="236"/>
                        <a:pt x="129" y="236"/>
                      </a:cubicBezTo>
                      <a:cubicBezTo>
                        <a:pt x="150" y="236"/>
                        <a:pt x="170" y="231"/>
                        <a:pt x="189" y="220"/>
                      </a:cubicBezTo>
                      <a:cubicBezTo>
                        <a:pt x="257" y="181"/>
                        <a:pt x="265" y="88"/>
                        <a:pt x="204" y="38"/>
                      </a:cubicBezTo>
                      <a:close/>
                      <a:moveTo>
                        <a:pt x="130" y="202"/>
                      </a:moveTo>
                      <a:cubicBezTo>
                        <a:pt x="86" y="202"/>
                        <a:pt x="51" y="167"/>
                        <a:pt x="51" y="123"/>
                      </a:cubicBezTo>
                      <a:cubicBezTo>
                        <a:pt x="51" y="79"/>
                        <a:pt x="86" y="44"/>
                        <a:pt x="130" y="44"/>
                      </a:cubicBezTo>
                      <a:cubicBezTo>
                        <a:pt x="174" y="44"/>
                        <a:pt x="209" y="79"/>
                        <a:pt x="209" y="123"/>
                      </a:cubicBezTo>
                      <a:cubicBezTo>
                        <a:pt x="209" y="167"/>
                        <a:pt x="174" y="202"/>
                        <a:pt x="130" y="202"/>
                      </a:cubicBezTo>
                      <a:close/>
                    </a:path>
                  </a:pathLst>
                </a:custGeom>
                <a:solidFill>
                  <a:srgbClr val="FA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94" name="Freeform 47"/>
                <p:cNvSpPr>
                  <a:spLocks/>
                </p:cNvSpPr>
                <p:nvPr/>
              </p:nvSpPr>
              <p:spPr bwMode="auto">
                <a:xfrm>
                  <a:off x="5587334" y="5841638"/>
                  <a:ext cx="179857" cy="171041"/>
                </a:xfrm>
                <a:custGeom>
                  <a:avLst/>
                  <a:gdLst>
                    <a:gd name="T0" fmla="*/ 72 w 107"/>
                    <a:gd name="T1" fmla="*/ 4 h 102"/>
                    <a:gd name="T2" fmla="*/ 64 w 107"/>
                    <a:gd name="T3" fmla="*/ 3 h 102"/>
                    <a:gd name="T4" fmla="*/ 10 w 107"/>
                    <a:gd name="T5" fmla="*/ 55 h 102"/>
                    <a:gd name="T6" fmla="*/ 13 w 107"/>
                    <a:gd name="T7" fmla="*/ 92 h 102"/>
                    <a:gd name="T8" fmla="*/ 49 w 107"/>
                    <a:gd name="T9" fmla="*/ 92 h 102"/>
                    <a:gd name="T10" fmla="*/ 107 w 107"/>
                    <a:gd name="T11" fmla="*/ 38 h 102"/>
                    <a:gd name="T12" fmla="*/ 72 w 107"/>
                    <a:gd name="T13" fmla="*/ 4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02">
                      <a:moveTo>
                        <a:pt x="72" y="4"/>
                      </a:moveTo>
                      <a:cubicBezTo>
                        <a:pt x="70" y="0"/>
                        <a:pt x="67" y="0"/>
                        <a:pt x="64" y="3"/>
                      </a:cubicBezTo>
                      <a:cubicBezTo>
                        <a:pt x="46" y="21"/>
                        <a:pt x="27" y="37"/>
                        <a:pt x="10" y="55"/>
                      </a:cubicBezTo>
                      <a:cubicBezTo>
                        <a:pt x="0" y="66"/>
                        <a:pt x="2" y="83"/>
                        <a:pt x="13" y="92"/>
                      </a:cubicBezTo>
                      <a:cubicBezTo>
                        <a:pt x="23" y="101"/>
                        <a:pt x="39" y="102"/>
                        <a:pt x="49" y="92"/>
                      </a:cubicBezTo>
                      <a:cubicBezTo>
                        <a:pt x="68" y="75"/>
                        <a:pt x="87" y="57"/>
                        <a:pt x="107" y="38"/>
                      </a:cubicBezTo>
                      <a:cubicBezTo>
                        <a:pt x="93" y="28"/>
                        <a:pt x="81" y="18"/>
                        <a:pt x="72" y="4"/>
                      </a:cubicBezTo>
                      <a:close/>
                    </a:path>
                  </a:pathLst>
                </a:custGeom>
                <a:solidFill>
                  <a:srgbClr val="FA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/>
                </a:p>
              </p:txBody>
            </p:sp>
            <p:sp>
              <p:nvSpPr>
                <p:cNvPr id="96" name="Oval 48"/>
                <p:cNvSpPr>
                  <a:spLocks noChangeArrowheads="1"/>
                </p:cNvSpPr>
                <p:nvPr/>
              </p:nvSpPr>
              <p:spPr bwMode="auto">
                <a:xfrm>
                  <a:off x="5756611" y="5596538"/>
                  <a:ext cx="266259" cy="26626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/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1347762" y="3280047"/>
                <a:ext cx="281778" cy="281854"/>
                <a:chOff x="3018024" y="1820862"/>
                <a:chExt cx="685613" cy="685800"/>
              </a:xfrm>
            </p:grpSpPr>
            <p:sp>
              <p:nvSpPr>
                <p:cNvPr id="128" name="Freeform 127"/>
                <p:cNvSpPr/>
                <p:nvPr/>
              </p:nvSpPr>
              <p:spPr>
                <a:xfrm rot="16200000">
                  <a:off x="3018025" y="1820861"/>
                  <a:ext cx="255067" cy="255069"/>
                </a:xfrm>
                <a:custGeom>
                  <a:avLst/>
                  <a:gdLst>
                    <a:gd name="connsiteX0" fmla="*/ 255067 w 255067"/>
                    <a:gd name="connsiteY0" fmla="*/ 0 h 255069"/>
                    <a:gd name="connsiteX1" fmla="*/ 255066 w 255067"/>
                    <a:gd name="connsiteY1" fmla="*/ 255069 h 255069"/>
                    <a:gd name="connsiteX2" fmla="*/ 224534 w 255067"/>
                    <a:gd name="connsiteY2" fmla="*/ 255069 h 255069"/>
                    <a:gd name="connsiteX3" fmla="*/ 224535 w 255067"/>
                    <a:gd name="connsiteY3" fmla="*/ 30532 h 255069"/>
                    <a:gd name="connsiteX4" fmla="*/ 0 w 255067"/>
                    <a:gd name="connsiteY4" fmla="*/ 30532 h 255069"/>
                    <a:gd name="connsiteX5" fmla="*/ 0 w 255067"/>
                    <a:gd name="connsiteY5" fmla="*/ 0 h 255069"/>
                    <a:gd name="connsiteX6" fmla="*/ 255067 w 255067"/>
                    <a:gd name="connsiteY6" fmla="*/ 0 h 255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067" h="255069">
                      <a:moveTo>
                        <a:pt x="255067" y="0"/>
                      </a:moveTo>
                      <a:lnTo>
                        <a:pt x="255066" y="255069"/>
                      </a:lnTo>
                      <a:lnTo>
                        <a:pt x="224534" y="255069"/>
                      </a:lnTo>
                      <a:lnTo>
                        <a:pt x="224535" y="30532"/>
                      </a:lnTo>
                      <a:lnTo>
                        <a:pt x="0" y="30532"/>
                      </a:lnTo>
                      <a:lnTo>
                        <a:pt x="0" y="0"/>
                      </a:lnTo>
                      <a:lnTo>
                        <a:pt x="25506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127" name="Freeform 126"/>
                <p:cNvSpPr/>
                <p:nvPr/>
              </p:nvSpPr>
              <p:spPr>
                <a:xfrm rot="16200000">
                  <a:off x="3448570" y="1820863"/>
                  <a:ext cx="255067" cy="255066"/>
                </a:xfrm>
                <a:custGeom>
                  <a:avLst/>
                  <a:gdLst>
                    <a:gd name="connsiteX0" fmla="*/ 255067 w 255067"/>
                    <a:gd name="connsiteY0" fmla="*/ 0 h 255066"/>
                    <a:gd name="connsiteX1" fmla="*/ 255067 w 255067"/>
                    <a:gd name="connsiteY1" fmla="*/ 255066 h 255066"/>
                    <a:gd name="connsiteX2" fmla="*/ 0 w 255067"/>
                    <a:gd name="connsiteY2" fmla="*/ 255066 h 255066"/>
                    <a:gd name="connsiteX3" fmla="*/ 0 w 255067"/>
                    <a:gd name="connsiteY3" fmla="*/ 224534 h 255066"/>
                    <a:gd name="connsiteX4" fmla="*/ 224535 w 255067"/>
                    <a:gd name="connsiteY4" fmla="*/ 224534 h 255066"/>
                    <a:gd name="connsiteX5" fmla="*/ 224535 w 255067"/>
                    <a:gd name="connsiteY5" fmla="*/ 0 h 255066"/>
                    <a:gd name="connsiteX6" fmla="*/ 255067 w 255067"/>
                    <a:gd name="connsiteY6" fmla="*/ 0 h 255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067" h="255066">
                      <a:moveTo>
                        <a:pt x="255067" y="0"/>
                      </a:moveTo>
                      <a:lnTo>
                        <a:pt x="255067" y="255066"/>
                      </a:lnTo>
                      <a:lnTo>
                        <a:pt x="0" y="255066"/>
                      </a:lnTo>
                      <a:lnTo>
                        <a:pt x="0" y="224534"/>
                      </a:lnTo>
                      <a:lnTo>
                        <a:pt x="224535" y="224534"/>
                      </a:lnTo>
                      <a:lnTo>
                        <a:pt x="224535" y="0"/>
                      </a:lnTo>
                      <a:lnTo>
                        <a:pt x="25506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121" name="Freeform 120"/>
                <p:cNvSpPr/>
                <p:nvPr/>
              </p:nvSpPr>
              <p:spPr>
                <a:xfrm rot="16200000">
                  <a:off x="3018025" y="2251594"/>
                  <a:ext cx="255067" cy="255069"/>
                </a:xfrm>
                <a:custGeom>
                  <a:avLst/>
                  <a:gdLst>
                    <a:gd name="connsiteX0" fmla="*/ 255067 w 255067"/>
                    <a:gd name="connsiteY0" fmla="*/ 0 h 255069"/>
                    <a:gd name="connsiteX1" fmla="*/ 255067 w 255067"/>
                    <a:gd name="connsiteY1" fmla="*/ 30532 h 255069"/>
                    <a:gd name="connsiteX2" fmla="*/ 30532 w 255067"/>
                    <a:gd name="connsiteY2" fmla="*/ 30532 h 255069"/>
                    <a:gd name="connsiteX3" fmla="*/ 30532 w 255067"/>
                    <a:gd name="connsiteY3" fmla="*/ 255069 h 255069"/>
                    <a:gd name="connsiteX4" fmla="*/ 0 w 255067"/>
                    <a:gd name="connsiteY4" fmla="*/ 255069 h 255069"/>
                    <a:gd name="connsiteX5" fmla="*/ 0 w 255067"/>
                    <a:gd name="connsiteY5" fmla="*/ 0 h 255069"/>
                    <a:gd name="connsiteX6" fmla="*/ 255067 w 255067"/>
                    <a:gd name="connsiteY6" fmla="*/ 0 h 255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067" h="255069">
                      <a:moveTo>
                        <a:pt x="255067" y="0"/>
                      </a:moveTo>
                      <a:lnTo>
                        <a:pt x="255067" y="30532"/>
                      </a:lnTo>
                      <a:lnTo>
                        <a:pt x="30532" y="30532"/>
                      </a:lnTo>
                      <a:lnTo>
                        <a:pt x="30532" y="255069"/>
                      </a:lnTo>
                      <a:lnTo>
                        <a:pt x="0" y="255069"/>
                      </a:lnTo>
                      <a:lnTo>
                        <a:pt x="0" y="0"/>
                      </a:lnTo>
                      <a:lnTo>
                        <a:pt x="25506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119" name="Freeform 118"/>
                <p:cNvSpPr/>
                <p:nvPr/>
              </p:nvSpPr>
              <p:spPr>
                <a:xfrm rot="16200000">
                  <a:off x="3448570" y="2251595"/>
                  <a:ext cx="255067" cy="255066"/>
                </a:xfrm>
                <a:custGeom>
                  <a:avLst/>
                  <a:gdLst>
                    <a:gd name="connsiteX0" fmla="*/ 255067 w 255067"/>
                    <a:gd name="connsiteY0" fmla="*/ 224534 h 255066"/>
                    <a:gd name="connsiteX1" fmla="*/ 255067 w 255067"/>
                    <a:gd name="connsiteY1" fmla="*/ 255066 h 255066"/>
                    <a:gd name="connsiteX2" fmla="*/ 0 w 255067"/>
                    <a:gd name="connsiteY2" fmla="*/ 255066 h 255066"/>
                    <a:gd name="connsiteX3" fmla="*/ 0 w 255067"/>
                    <a:gd name="connsiteY3" fmla="*/ 0 h 255066"/>
                    <a:gd name="connsiteX4" fmla="*/ 30532 w 255067"/>
                    <a:gd name="connsiteY4" fmla="*/ 0 h 255066"/>
                    <a:gd name="connsiteX5" fmla="*/ 30532 w 255067"/>
                    <a:gd name="connsiteY5" fmla="*/ 224534 h 255066"/>
                    <a:gd name="connsiteX6" fmla="*/ 255067 w 255067"/>
                    <a:gd name="connsiteY6" fmla="*/ 224534 h 255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067" h="255066">
                      <a:moveTo>
                        <a:pt x="255067" y="224534"/>
                      </a:moveTo>
                      <a:lnTo>
                        <a:pt x="255067" y="255066"/>
                      </a:lnTo>
                      <a:lnTo>
                        <a:pt x="0" y="255066"/>
                      </a:lnTo>
                      <a:lnTo>
                        <a:pt x="0" y="0"/>
                      </a:lnTo>
                      <a:lnTo>
                        <a:pt x="30532" y="0"/>
                      </a:lnTo>
                      <a:lnTo>
                        <a:pt x="30532" y="224534"/>
                      </a:lnTo>
                      <a:lnTo>
                        <a:pt x="255067" y="2245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</p:grpSp>
        </p:grpSp>
      </p:grpSp>
      <p:grpSp>
        <p:nvGrpSpPr>
          <p:cNvPr id="10" name="Group 9"/>
          <p:cNvGrpSpPr/>
          <p:nvPr/>
        </p:nvGrpSpPr>
        <p:grpSpPr>
          <a:xfrm>
            <a:off x="7684190" y="2652048"/>
            <a:ext cx="1568743" cy="1568743"/>
            <a:chOff x="7853141" y="2704730"/>
            <a:chExt cx="1600200" cy="1600200"/>
          </a:xfrm>
        </p:grpSpPr>
        <p:sp>
          <p:nvSpPr>
            <p:cNvPr id="72" name="Rectangle 71"/>
            <p:cNvSpPr/>
            <p:nvPr/>
          </p:nvSpPr>
          <p:spPr>
            <a:xfrm>
              <a:off x="7853141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081509" y="2976930"/>
              <a:ext cx="1143464" cy="1055801"/>
              <a:chOff x="8081509" y="2976930"/>
              <a:chExt cx="1143464" cy="1055801"/>
            </a:xfrm>
          </p:grpSpPr>
          <p:grpSp>
            <p:nvGrpSpPr>
              <p:cNvPr id="106" name="Group 105"/>
              <p:cNvGrpSpPr/>
              <p:nvPr/>
            </p:nvGrpSpPr>
            <p:grpSpPr>
              <a:xfrm>
                <a:off x="8081509" y="2976930"/>
                <a:ext cx="1143464" cy="1055801"/>
                <a:chOff x="5587334" y="5524242"/>
                <a:chExt cx="528992" cy="488437"/>
              </a:xfrm>
            </p:grpSpPr>
            <p:sp>
              <p:nvSpPr>
                <p:cNvPr id="107" name="Freeform 46"/>
                <p:cNvSpPr>
                  <a:spLocks noEditPoints="1"/>
                </p:cNvSpPr>
                <p:nvPr/>
              </p:nvSpPr>
              <p:spPr bwMode="auto">
                <a:xfrm>
                  <a:off x="5671973" y="5524242"/>
                  <a:ext cx="444353" cy="394982"/>
                </a:xfrm>
                <a:custGeom>
                  <a:avLst/>
                  <a:gdLst>
                    <a:gd name="T0" fmla="*/ 204 w 265"/>
                    <a:gd name="T1" fmla="*/ 38 h 236"/>
                    <a:gd name="T2" fmla="*/ 47 w 265"/>
                    <a:gd name="T3" fmla="*/ 43 h 236"/>
                    <a:gd name="T4" fmla="*/ 47 w 265"/>
                    <a:gd name="T5" fmla="*/ 203 h 236"/>
                    <a:gd name="T6" fmla="*/ 129 w 265"/>
                    <a:gd name="T7" fmla="*/ 236 h 236"/>
                    <a:gd name="T8" fmla="*/ 189 w 265"/>
                    <a:gd name="T9" fmla="*/ 220 h 236"/>
                    <a:gd name="T10" fmla="*/ 204 w 265"/>
                    <a:gd name="T11" fmla="*/ 38 h 236"/>
                    <a:gd name="T12" fmla="*/ 130 w 265"/>
                    <a:gd name="T13" fmla="*/ 202 h 236"/>
                    <a:gd name="T14" fmla="*/ 51 w 265"/>
                    <a:gd name="T15" fmla="*/ 123 h 236"/>
                    <a:gd name="T16" fmla="*/ 130 w 265"/>
                    <a:gd name="T17" fmla="*/ 44 h 236"/>
                    <a:gd name="T18" fmla="*/ 209 w 265"/>
                    <a:gd name="T19" fmla="*/ 123 h 236"/>
                    <a:gd name="T20" fmla="*/ 130 w 265"/>
                    <a:gd name="T21" fmla="*/ 202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5" h="236">
                      <a:moveTo>
                        <a:pt x="204" y="38"/>
                      </a:moveTo>
                      <a:cubicBezTo>
                        <a:pt x="158" y="0"/>
                        <a:pt x="90" y="3"/>
                        <a:pt x="47" y="43"/>
                      </a:cubicBezTo>
                      <a:cubicBezTo>
                        <a:pt x="1" y="87"/>
                        <a:pt x="0" y="159"/>
                        <a:pt x="47" y="203"/>
                      </a:cubicBezTo>
                      <a:cubicBezTo>
                        <a:pt x="70" y="226"/>
                        <a:pt x="98" y="236"/>
                        <a:pt x="129" y="236"/>
                      </a:cubicBezTo>
                      <a:cubicBezTo>
                        <a:pt x="150" y="236"/>
                        <a:pt x="170" y="231"/>
                        <a:pt x="189" y="220"/>
                      </a:cubicBezTo>
                      <a:cubicBezTo>
                        <a:pt x="257" y="181"/>
                        <a:pt x="265" y="88"/>
                        <a:pt x="204" y="38"/>
                      </a:cubicBezTo>
                      <a:close/>
                      <a:moveTo>
                        <a:pt x="130" y="202"/>
                      </a:moveTo>
                      <a:cubicBezTo>
                        <a:pt x="86" y="202"/>
                        <a:pt x="51" y="167"/>
                        <a:pt x="51" y="123"/>
                      </a:cubicBezTo>
                      <a:cubicBezTo>
                        <a:pt x="51" y="79"/>
                        <a:pt x="86" y="44"/>
                        <a:pt x="130" y="44"/>
                      </a:cubicBezTo>
                      <a:cubicBezTo>
                        <a:pt x="174" y="44"/>
                        <a:pt x="209" y="79"/>
                        <a:pt x="209" y="123"/>
                      </a:cubicBezTo>
                      <a:cubicBezTo>
                        <a:pt x="209" y="167"/>
                        <a:pt x="174" y="202"/>
                        <a:pt x="130" y="202"/>
                      </a:cubicBezTo>
                      <a:close/>
                    </a:path>
                  </a:pathLst>
                </a:custGeom>
                <a:solidFill>
                  <a:srgbClr val="FA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08" name="Freeform 47"/>
                <p:cNvSpPr>
                  <a:spLocks/>
                </p:cNvSpPr>
                <p:nvPr/>
              </p:nvSpPr>
              <p:spPr bwMode="auto">
                <a:xfrm>
                  <a:off x="5587334" y="5841638"/>
                  <a:ext cx="179857" cy="171041"/>
                </a:xfrm>
                <a:custGeom>
                  <a:avLst/>
                  <a:gdLst>
                    <a:gd name="T0" fmla="*/ 72 w 107"/>
                    <a:gd name="T1" fmla="*/ 4 h 102"/>
                    <a:gd name="T2" fmla="*/ 64 w 107"/>
                    <a:gd name="T3" fmla="*/ 3 h 102"/>
                    <a:gd name="T4" fmla="*/ 10 w 107"/>
                    <a:gd name="T5" fmla="*/ 55 h 102"/>
                    <a:gd name="T6" fmla="*/ 13 w 107"/>
                    <a:gd name="T7" fmla="*/ 92 h 102"/>
                    <a:gd name="T8" fmla="*/ 49 w 107"/>
                    <a:gd name="T9" fmla="*/ 92 h 102"/>
                    <a:gd name="T10" fmla="*/ 107 w 107"/>
                    <a:gd name="T11" fmla="*/ 38 h 102"/>
                    <a:gd name="T12" fmla="*/ 72 w 107"/>
                    <a:gd name="T13" fmla="*/ 4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02">
                      <a:moveTo>
                        <a:pt x="72" y="4"/>
                      </a:moveTo>
                      <a:cubicBezTo>
                        <a:pt x="70" y="0"/>
                        <a:pt x="67" y="0"/>
                        <a:pt x="64" y="3"/>
                      </a:cubicBezTo>
                      <a:cubicBezTo>
                        <a:pt x="46" y="21"/>
                        <a:pt x="27" y="37"/>
                        <a:pt x="10" y="55"/>
                      </a:cubicBezTo>
                      <a:cubicBezTo>
                        <a:pt x="0" y="66"/>
                        <a:pt x="2" y="83"/>
                        <a:pt x="13" y="92"/>
                      </a:cubicBezTo>
                      <a:cubicBezTo>
                        <a:pt x="23" y="101"/>
                        <a:pt x="39" y="102"/>
                        <a:pt x="49" y="92"/>
                      </a:cubicBezTo>
                      <a:cubicBezTo>
                        <a:pt x="68" y="75"/>
                        <a:pt x="87" y="57"/>
                        <a:pt x="107" y="38"/>
                      </a:cubicBezTo>
                      <a:cubicBezTo>
                        <a:pt x="93" y="28"/>
                        <a:pt x="81" y="18"/>
                        <a:pt x="72" y="4"/>
                      </a:cubicBezTo>
                      <a:close/>
                    </a:path>
                  </a:pathLst>
                </a:custGeom>
                <a:solidFill>
                  <a:srgbClr val="FA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/>
                </a:p>
              </p:txBody>
            </p:sp>
            <p:sp>
              <p:nvSpPr>
                <p:cNvPr id="109" name="Oval 48"/>
                <p:cNvSpPr>
                  <a:spLocks noChangeArrowheads="1"/>
                </p:cNvSpPr>
                <p:nvPr/>
              </p:nvSpPr>
              <p:spPr bwMode="auto">
                <a:xfrm>
                  <a:off x="5756611" y="5596538"/>
                  <a:ext cx="266259" cy="26626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/>
                </a:p>
              </p:txBody>
            </p:sp>
          </p:grpSp>
          <p:sp>
            <p:nvSpPr>
              <p:cNvPr id="114" name="Isosceles Triangle 113"/>
              <p:cNvSpPr/>
              <p:nvPr/>
            </p:nvSpPr>
            <p:spPr>
              <a:xfrm rot="5400000">
                <a:off x="8634444" y="3305527"/>
                <a:ext cx="292478" cy="252138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280863" y="4243050"/>
            <a:ext cx="2155191" cy="1317581"/>
            <a:chOff x="301362" y="4327635"/>
            <a:chExt cx="2198407" cy="1344001"/>
          </a:xfrm>
        </p:grpSpPr>
        <p:sp>
          <p:nvSpPr>
            <p:cNvPr id="34" name="TextBox 33"/>
            <p:cNvSpPr txBox="1"/>
            <p:nvPr/>
          </p:nvSpPr>
          <p:spPr>
            <a:xfrm>
              <a:off x="301362" y="4327635"/>
              <a:ext cx="2198407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Bing Web Search API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1362" y="5108405"/>
              <a:ext cx="2198407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Connect powerful search to your apps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86058" y="4243049"/>
            <a:ext cx="2155191" cy="1548402"/>
            <a:chOff x="7555860" y="4327634"/>
            <a:chExt cx="2198407" cy="1579451"/>
          </a:xfrm>
        </p:grpSpPr>
        <p:sp>
          <p:nvSpPr>
            <p:cNvPr id="37" name="TextBox 36"/>
            <p:cNvSpPr txBox="1"/>
            <p:nvPr/>
          </p:nvSpPr>
          <p:spPr>
            <a:xfrm>
              <a:off x="7555860" y="4327634"/>
              <a:ext cx="2198407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Bing Video Search API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55860" y="5108405"/>
              <a:ext cx="2198407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Trending videos, detailed metadata, and rich results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545152" y="4243050"/>
            <a:ext cx="2370710" cy="1548401"/>
            <a:chOff x="2611055" y="4327635"/>
            <a:chExt cx="2418248" cy="1579450"/>
          </a:xfrm>
        </p:grpSpPr>
        <p:sp>
          <p:nvSpPr>
            <p:cNvPr id="40" name="TextBox 39"/>
            <p:cNvSpPr txBox="1"/>
            <p:nvPr/>
          </p:nvSpPr>
          <p:spPr>
            <a:xfrm>
              <a:off x="2611055" y="4327635"/>
              <a:ext cx="2418248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Bing Autosuggest API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11055" y="5108405"/>
              <a:ext cx="2418248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Give your app intelligent autosuggest options for searches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910645" y="4243050"/>
            <a:ext cx="2370710" cy="1548401"/>
            <a:chOff x="5009113" y="4327635"/>
            <a:chExt cx="2418248" cy="1579450"/>
          </a:xfrm>
        </p:grpSpPr>
        <p:sp>
          <p:nvSpPr>
            <p:cNvPr id="43" name="TextBox 42"/>
            <p:cNvSpPr txBox="1"/>
            <p:nvPr/>
          </p:nvSpPr>
          <p:spPr>
            <a:xfrm>
              <a:off x="5009113" y="4327635"/>
              <a:ext cx="2418248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Bing Image Search API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119034" y="5108405"/>
              <a:ext cx="2198407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Bring advanced image and metadata search to your app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766046" y="4243047"/>
            <a:ext cx="2155191" cy="1548402"/>
            <a:chOff x="9971594" y="4327632"/>
            <a:chExt cx="2198407" cy="1579451"/>
          </a:xfrm>
        </p:grpSpPr>
        <p:sp>
          <p:nvSpPr>
            <p:cNvPr id="48" name="TextBox 47"/>
            <p:cNvSpPr txBox="1"/>
            <p:nvPr/>
          </p:nvSpPr>
          <p:spPr>
            <a:xfrm>
              <a:off x="10071521" y="4327632"/>
              <a:ext cx="1998552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Bing News Search API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971594" y="5108403"/>
              <a:ext cx="2198407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Link your users to robust and timely news searches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99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6FD40-1AAC-46E9-A4C1-95894A7803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" y="366216"/>
            <a:ext cx="10514316" cy="1324405"/>
          </a:xfrm>
        </p:spPr>
        <p:txBody>
          <a:bodyPr>
            <a:noAutofit/>
          </a:bodyPr>
          <a:lstStyle/>
          <a:p>
            <a:r>
              <a:rPr lang="en-US" sz="4705" dirty="0">
                <a:solidFill>
                  <a:schemeClr val="accent1"/>
                </a:solidFill>
                <a:latin typeface="Segoe UI Light"/>
                <a:ea typeface="+mn-ea"/>
                <a:cs typeface="+mn-cs"/>
              </a:rPr>
              <a:t>REST/JSON-based </a:t>
            </a:r>
            <a:br>
              <a:rPr lang="en-US" sz="4705" dirty="0">
                <a:solidFill>
                  <a:schemeClr val="accent1"/>
                </a:solidFill>
                <a:latin typeface="Segoe UI Light"/>
                <a:ea typeface="+mn-ea"/>
                <a:cs typeface="+mn-cs"/>
              </a:rPr>
            </a:br>
            <a:r>
              <a:rPr lang="en-US" sz="4705" dirty="0">
                <a:solidFill>
                  <a:schemeClr val="accent1"/>
                </a:solidFill>
                <a:latin typeface="Segoe UI Light"/>
                <a:ea typeface="+mn-ea"/>
                <a:cs typeface="+mn-cs"/>
              </a:rPr>
              <a:t>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01276-2FE0-472B-AD58-E874454F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5" y="1690621"/>
            <a:ext cx="5341943" cy="4417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8CCA0-2548-49C0-90CE-1CFAC7C7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642" y="816967"/>
            <a:ext cx="6836131" cy="5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4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AB30264-B4DB-4B9F-9D79-DF52A8A4E0E4}"/>
              </a:ext>
            </a:extLst>
          </p:cNvPr>
          <p:cNvGrpSpPr/>
          <p:nvPr/>
        </p:nvGrpSpPr>
        <p:grpSpPr>
          <a:xfrm>
            <a:off x="6359764" y="3374648"/>
            <a:ext cx="578079" cy="2724028"/>
            <a:chOff x="6359800" y="3374639"/>
            <a:chExt cx="578161" cy="2724414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296F21-0E74-4D5B-B1F0-25D3B8BB6FD5}"/>
                </a:ext>
              </a:extLst>
            </p:cNvPr>
            <p:cNvCxnSpPr/>
            <p:nvPr/>
          </p:nvCxnSpPr>
          <p:spPr>
            <a:xfrm>
              <a:off x="6648880" y="3374639"/>
              <a:ext cx="0" cy="2367309"/>
            </a:xfrm>
            <a:prstGeom prst="line">
              <a:avLst/>
            </a:prstGeom>
            <a:noFill/>
            <a:ln w="3175" cap="flat">
              <a:solidFill>
                <a:schemeClr val="tx1">
                  <a:lumMod val="75000"/>
                </a:scheme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F248F1-8CF3-42EE-8AB9-49E6C4429B7F}"/>
                </a:ext>
              </a:extLst>
            </p:cNvPr>
            <p:cNvGrpSpPr/>
            <p:nvPr/>
          </p:nvGrpSpPr>
          <p:grpSpPr>
            <a:xfrm>
              <a:off x="6359800" y="5481051"/>
              <a:ext cx="578161" cy="618002"/>
              <a:chOff x="6359800" y="5481051"/>
              <a:chExt cx="578161" cy="618002"/>
            </a:xfrm>
          </p:grpSpPr>
          <p:sp>
            <p:nvSpPr>
              <p:cNvPr id="599" name="Rectangle 9">
                <a:extLst>
                  <a:ext uri="{FF2B5EF4-FFF2-40B4-BE49-F238E27FC236}">
                    <a16:creationId xmlns:a16="http://schemas.microsoft.com/office/drawing/2014/main" id="{68575057-2AAA-4DEA-9A91-E8E701E22C70}"/>
                  </a:ext>
                </a:extLst>
              </p:cNvPr>
              <p:cNvSpPr/>
              <p:nvPr/>
            </p:nvSpPr>
            <p:spPr>
              <a:xfrm>
                <a:off x="6386708" y="5481051"/>
                <a:ext cx="524344" cy="439096"/>
              </a:xfrm>
              <a:custGeom>
                <a:avLst/>
                <a:gdLst>
                  <a:gd name="connsiteX0" fmla="*/ 923919 w 2085506"/>
                  <a:gd name="connsiteY0" fmla="*/ 1068937 h 1752355"/>
                  <a:gd name="connsiteX1" fmla="*/ 1006950 w 2085506"/>
                  <a:gd name="connsiteY1" fmla="*/ 1168743 h 1752355"/>
                  <a:gd name="connsiteX2" fmla="*/ 933447 w 2085506"/>
                  <a:gd name="connsiteY2" fmla="*/ 1673774 h 1752355"/>
                  <a:gd name="connsiteX3" fmla="*/ 1038222 w 2085506"/>
                  <a:gd name="connsiteY3" fmla="*/ 1752355 h 1752355"/>
                  <a:gd name="connsiteX4" fmla="*/ 1152522 w 2085506"/>
                  <a:gd name="connsiteY4" fmla="*/ 1673774 h 1752355"/>
                  <a:gd name="connsiteX5" fmla="*/ 1074714 w 2085506"/>
                  <a:gd name="connsiteY5" fmla="*/ 1173917 h 1752355"/>
                  <a:gd name="connsiteX6" fmla="*/ 1162049 w 2085506"/>
                  <a:gd name="connsiteY6" fmla="*/ 1068937 h 1752355"/>
                  <a:gd name="connsiteX7" fmla="*/ 923919 w 2085506"/>
                  <a:gd name="connsiteY7" fmla="*/ 1068937 h 1752355"/>
                  <a:gd name="connsiteX8" fmla="*/ 1672989 w 2085506"/>
                  <a:gd name="connsiteY8" fmla="*/ 236416 h 1752355"/>
                  <a:gd name="connsiteX9" fmla="*/ 1820935 w 2085506"/>
                  <a:gd name="connsiteY9" fmla="*/ 291456 h 1752355"/>
                  <a:gd name="connsiteX10" fmla="*/ 1819411 w 2085506"/>
                  <a:gd name="connsiteY10" fmla="*/ 663253 h 1752355"/>
                  <a:gd name="connsiteX11" fmla="*/ 1781802 w 2085506"/>
                  <a:gd name="connsiteY11" fmla="*/ 750317 h 1752355"/>
                  <a:gd name="connsiteX12" fmla="*/ 1847223 w 2085506"/>
                  <a:gd name="connsiteY12" fmla="*/ 822228 h 1752355"/>
                  <a:gd name="connsiteX13" fmla="*/ 2062824 w 2085506"/>
                  <a:gd name="connsiteY13" fmla="*/ 1028986 h 1752355"/>
                  <a:gd name="connsiteX14" fmla="*/ 2084766 w 2085506"/>
                  <a:gd name="connsiteY14" fmla="*/ 1171632 h 1752355"/>
                  <a:gd name="connsiteX15" fmla="*/ 2034827 w 2085506"/>
                  <a:gd name="connsiteY15" fmla="*/ 1232884 h 1752355"/>
                  <a:gd name="connsiteX16" fmla="*/ 1743002 w 2085506"/>
                  <a:gd name="connsiteY16" fmla="*/ 1348298 h 1752355"/>
                  <a:gd name="connsiteX17" fmla="*/ 1311275 w 2085506"/>
                  <a:gd name="connsiteY17" fmla="*/ 982248 h 1752355"/>
                  <a:gd name="connsiteX18" fmla="*/ 1498755 w 2085506"/>
                  <a:gd name="connsiteY18" fmla="*/ 822228 h 1752355"/>
                  <a:gd name="connsiteX19" fmla="*/ 1564175 w 2085506"/>
                  <a:gd name="connsiteY19" fmla="*/ 750317 h 1752355"/>
                  <a:gd name="connsiteX20" fmla="*/ 1526567 w 2085506"/>
                  <a:gd name="connsiteY20" fmla="*/ 663253 h 1752355"/>
                  <a:gd name="connsiteX21" fmla="*/ 1525042 w 2085506"/>
                  <a:gd name="connsiteY21" fmla="*/ 291456 h 1752355"/>
                  <a:gd name="connsiteX22" fmla="*/ 1672989 w 2085506"/>
                  <a:gd name="connsiteY22" fmla="*/ 236416 h 1752355"/>
                  <a:gd name="connsiteX23" fmla="*/ 412517 w 2085506"/>
                  <a:gd name="connsiteY23" fmla="*/ 236416 h 1752355"/>
                  <a:gd name="connsiteX24" fmla="*/ 560464 w 2085506"/>
                  <a:gd name="connsiteY24" fmla="*/ 291456 h 1752355"/>
                  <a:gd name="connsiteX25" fmla="*/ 558939 w 2085506"/>
                  <a:gd name="connsiteY25" fmla="*/ 663253 h 1752355"/>
                  <a:gd name="connsiteX26" fmla="*/ 521331 w 2085506"/>
                  <a:gd name="connsiteY26" fmla="*/ 750317 h 1752355"/>
                  <a:gd name="connsiteX27" fmla="*/ 586751 w 2085506"/>
                  <a:gd name="connsiteY27" fmla="*/ 822228 h 1752355"/>
                  <a:gd name="connsiteX28" fmla="*/ 774231 w 2085506"/>
                  <a:gd name="connsiteY28" fmla="*/ 982248 h 1752355"/>
                  <a:gd name="connsiteX29" fmla="*/ 342504 w 2085506"/>
                  <a:gd name="connsiteY29" fmla="*/ 1348298 h 1752355"/>
                  <a:gd name="connsiteX30" fmla="*/ 50679 w 2085506"/>
                  <a:gd name="connsiteY30" fmla="*/ 1232884 h 1752355"/>
                  <a:gd name="connsiteX31" fmla="*/ 740 w 2085506"/>
                  <a:gd name="connsiteY31" fmla="*/ 1171632 h 1752355"/>
                  <a:gd name="connsiteX32" fmla="*/ 22682 w 2085506"/>
                  <a:gd name="connsiteY32" fmla="*/ 1028986 h 1752355"/>
                  <a:gd name="connsiteX33" fmla="*/ 238283 w 2085506"/>
                  <a:gd name="connsiteY33" fmla="*/ 822228 h 1752355"/>
                  <a:gd name="connsiteX34" fmla="*/ 303704 w 2085506"/>
                  <a:gd name="connsiteY34" fmla="*/ 750317 h 1752355"/>
                  <a:gd name="connsiteX35" fmla="*/ 266095 w 2085506"/>
                  <a:gd name="connsiteY35" fmla="*/ 663253 h 1752355"/>
                  <a:gd name="connsiteX36" fmla="*/ 264571 w 2085506"/>
                  <a:gd name="connsiteY36" fmla="*/ 291456 h 1752355"/>
                  <a:gd name="connsiteX37" fmla="*/ 412517 w 2085506"/>
                  <a:gd name="connsiteY37" fmla="*/ 236416 h 1752355"/>
                  <a:gd name="connsiteX38" fmla="*/ 1042984 w 2085506"/>
                  <a:gd name="connsiteY38" fmla="*/ 229 h 1752355"/>
                  <a:gd name="connsiteX39" fmla="*/ 1300270 w 2085506"/>
                  <a:gd name="connsiteY39" fmla="*/ 95947 h 1752355"/>
                  <a:gd name="connsiteX40" fmla="*/ 1297619 w 2085506"/>
                  <a:gd name="connsiteY40" fmla="*/ 742517 h 1752355"/>
                  <a:gd name="connsiteX41" fmla="*/ 1232216 w 2085506"/>
                  <a:gd name="connsiteY41" fmla="*/ 893926 h 1752355"/>
                  <a:gd name="connsiteX42" fmla="*/ 1345985 w 2085506"/>
                  <a:gd name="connsiteY42" fmla="*/ 1018982 h 1752355"/>
                  <a:gd name="connsiteX43" fmla="*/ 1720926 w 2085506"/>
                  <a:gd name="connsiteY43" fmla="*/ 1378544 h 1752355"/>
                  <a:gd name="connsiteX44" fmla="*/ 1759083 w 2085506"/>
                  <a:gd name="connsiteY44" fmla="*/ 1626611 h 1752355"/>
                  <a:gd name="connsiteX45" fmla="*/ 1672238 w 2085506"/>
                  <a:gd name="connsiteY45" fmla="*/ 1733131 h 1752355"/>
                  <a:gd name="connsiteX46" fmla="*/ 413730 w 2085506"/>
                  <a:gd name="connsiteY46" fmla="*/ 1733131 h 1752355"/>
                  <a:gd name="connsiteX47" fmla="*/ 326885 w 2085506"/>
                  <a:gd name="connsiteY47" fmla="*/ 1626611 h 1752355"/>
                  <a:gd name="connsiteX48" fmla="*/ 365042 w 2085506"/>
                  <a:gd name="connsiteY48" fmla="*/ 1378544 h 1752355"/>
                  <a:gd name="connsiteX49" fmla="*/ 739983 w 2085506"/>
                  <a:gd name="connsiteY49" fmla="*/ 1018982 h 1752355"/>
                  <a:gd name="connsiteX50" fmla="*/ 853752 w 2085506"/>
                  <a:gd name="connsiteY50" fmla="*/ 893926 h 1752355"/>
                  <a:gd name="connsiteX51" fmla="*/ 788349 w 2085506"/>
                  <a:gd name="connsiteY51" fmla="*/ 742517 h 1752355"/>
                  <a:gd name="connsiteX52" fmla="*/ 785698 w 2085506"/>
                  <a:gd name="connsiteY52" fmla="*/ 95947 h 1752355"/>
                  <a:gd name="connsiteX53" fmla="*/ 1042984 w 2085506"/>
                  <a:gd name="connsiteY53" fmla="*/ 229 h 1752355"/>
                  <a:gd name="connsiteX0" fmla="*/ 923919 w 2085506"/>
                  <a:gd name="connsiteY0" fmla="*/ 1068937 h 1746445"/>
                  <a:gd name="connsiteX1" fmla="*/ 1006950 w 2085506"/>
                  <a:gd name="connsiteY1" fmla="*/ 1168743 h 1746445"/>
                  <a:gd name="connsiteX2" fmla="*/ 933447 w 2085506"/>
                  <a:gd name="connsiteY2" fmla="*/ 1673774 h 1746445"/>
                  <a:gd name="connsiteX3" fmla="*/ 1038222 w 2085506"/>
                  <a:gd name="connsiteY3" fmla="*/ 1735567 h 1746445"/>
                  <a:gd name="connsiteX4" fmla="*/ 1152522 w 2085506"/>
                  <a:gd name="connsiteY4" fmla="*/ 1673774 h 1746445"/>
                  <a:gd name="connsiteX5" fmla="*/ 1074714 w 2085506"/>
                  <a:gd name="connsiteY5" fmla="*/ 1173917 h 1746445"/>
                  <a:gd name="connsiteX6" fmla="*/ 1162049 w 2085506"/>
                  <a:gd name="connsiteY6" fmla="*/ 1068937 h 1746445"/>
                  <a:gd name="connsiteX7" fmla="*/ 923919 w 2085506"/>
                  <a:gd name="connsiteY7" fmla="*/ 1068937 h 1746445"/>
                  <a:gd name="connsiteX8" fmla="*/ 1672989 w 2085506"/>
                  <a:gd name="connsiteY8" fmla="*/ 236416 h 1746445"/>
                  <a:gd name="connsiteX9" fmla="*/ 1820935 w 2085506"/>
                  <a:gd name="connsiteY9" fmla="*/ 291456 h 1746445"/>
                  <a:gd name="connsiteX10" fmla="*/ 1819411 w 2085506"/>
                  <a:gd name="connsiteY10" fmla="*/ 663253 h 1746445"/>
                  <a:gd name="connsiteX11" fmla="*/ 1781802 w 2085506"/>
                  <a:gd name="connsiteY11" fmla="*/ 750317 h 1746445"/>
                  <a:gd name="connsiteX12" fmla="*/ 1847223 w 2085506"/>
                  <a:gd name="connsiteY12" fmla="*/ 822228 h 1746445"/>
                  <a:gd name="connsiteX13" fmla="*/ 2062824 w 2085506"/>
                  <a:gd name="connsiteY13" fmla="*/ 1028986 h 1746445"/>
                  <a:gd name="connsiteX14" fmla="*/ 2084766 w 2085506"/>
                  <a:gd name="connsiteY14" fmla="*/ 1171632 h 1746445"/>
                  <a:gd name="connsiteX15" fmla="*/ 2034827 w 2085506"/>
                  <a:gd name="connsiteY15" fmla="*/ 1232884 h 1746445"/>
                  <a:gd name="connsiteX16" fmla="*/ 1743002 w 2085506"/>
                  <a:gd name="connsiteY16" fmla="*/ 1348298 h 1746445"/>
                  <a:gd name="connsiteX17" fmla="*/ 1311275 w 2085506"/>
                  <a:gd name="connsiteY17" fmla="*/ 982248 h 1746445"/>
                  <a:gd name="connsiteX18" fmla="*/ 1498755 w 2085506"/>
                  <a:gd name="connsiteY18" fmla="*/ 822228 h 1746445"/>
                  <a:gd name="connsiteX19" fmla="*/ 1564175 w 2085506"/>
                  <a:gd name="connsiteY19" fmla="*/ 750317 h 1746445"/>
                  <a:gd name="connsiteX20" fmla="*/ 1526567 w 2085506"/>
                  <a:gd name="connsiteY20" fmla="*/ 663253 h 1746445"/>
                  <a:gd name="connsiteX21" fmla="*/ 1525042 w 2085506"/>
                  <a:gd name="connsiteY21" fmla="*/ 291456 h 1746445"/>
                  <a:gd name="connsiteX22" fmla="*/ 1672989 w 2085506"/>
                  <a:gd name="connsiteY22" fmla="*/ 236416 h 1746445"/>
                  <a:gd name="connsiteX23" fmla="*/ 412517 w 2085506"/>
                  <a:gd name="connsiteY23" fmla="*/ 236416 h 1746445"/>
                  <a:gd name="connsiteX24" fmla="*/ 560464 w 2085506"/>
                  <a:gd name="connsiteY24" fmla="*/ 291456 h 1746445"/>
                  <a:gd name="connsiteX25" fmla="*/ 558939 w 2085506"/>
                  <a:gd name="connsiteY25" fmla="*/ 663253 h 1746445"/>
                  <a:gd name="connsiteX26" fmla="*/ 521331 w 2085506"/>
                  <a:gd name="connsiteY26" fmla="*/ 750317 h 1746445"/>
                  <a:gd name="connsiteX27" fmla="*/ 586751 w 2085506"/>
                  <a:gd name="connsiteY27" fmla="*/ 822228 h 1746445"/>
                  <a:gd name="connsiteX28" fmla="*/ 774231 w 2085506"/>
                  <a:gd name="connsiteY28" fmla="*/ 982248 h 1746445"/>
                  <a:gd name="connsiteX29" fmla="*/ 342504 w 2085506"/>
                  <a:gd name="connsiteY29" fmla="*/ 1348298 h 1746445"/>
                  <a:gd name="connsiteX30" fmla="*/ 50679 w 2085506"/>
                  <a:gd name="connsiteY30" fmla="*/ 1232884 h 1746445"/>
                  <a:gd name="connsiteX31" fmla="*/ 740 w 2085506"/>
                  <a:gd name="connsiteY31" fmla="*/ 1171632 h 1746445"/>
                  <a:gd name="connsiteX32" fmla="*/ 22682 w 2085506"/>
                  <a:gd name="connsiteY32" fmla="*/ 1028986 h 1746445"/>
                  <a:gd name="connsiteX33" fmla="*/ 238283 w 2085506"/>
                  <a:gd name="connsiteY33" fmla="*/ 822228 h 1746445"/>
                  <a:gd name="connsiteX34" fmla="*/ 303704 w 2085506"/>
                  <a:gd name="connsiteY34" fmla="*/ 750317 h 1746445"/>
                  <a:gd name="connsiteX35" fmla="*/ 266095 w 2085506"/>
                  <a:gd name="connsiteY35" fmla="*/ 663253 h 1746445"/>
                  <a:gd name="connsiteX36" fmla="*/ 264571 w 2085506"/>
                  <a:gd name="connsiteY36" fmla="*/ 291456 h 1746445"/>
                  <a:gd name="connsiteX37" fmla="*/ 412517 w 2085506"/>
                  <a:gd name="connsiteY37" fmla="*/ 236416 h 1746445"/>
                  <a:gd name="connsiteX38" fmla="*/ 1042984 w 2085506"/>
                  <a:gd name="connsiteY38" fmla="*/ 229 h 1746445"/>
                  <a:gd name="connsiteX39" fmla="*/ 1300270 w 2085506"/>
                  <a:gd name="connsiteY39" fmla="*/ 95947 h 1746445"/>
                  <a:gd name="connsiteX40" fmla="*/ 1297619 w 2085506"/>
                  <a:gd name="connsiteY40" fmla="*/ 742517 h 1746445"/>
                  <a:gd name="connsiteX41" fmla="*/ 1232216 w 2085506"/>
                  <a:gd name="connsiteY41" fmla="*/ 893926 h 1746445"/>
                  <a:gd name="connsiteX42" fmla="*/ 1345985 w 2085506"/>
                  <a:gd name="connsiteY42" fmla="*/ 1018982 h 1746445"/>
                  <a:gd name="connsiteX43" fmla="*/ 1720926 w 2085506"/>
                  <a:gd name="connsiteY43" fmla="*/ 1378544 h 1746445"/>
                  <a:gd name="connsiteX44" fmla="*/ 1759083 w 2085506"/>
                  <a:gd name="connsiteY44" fmla="*/ 1626611 h 1746445"/>
                  <a:gd name="connsiteX45" fmla="*/ 1672238 w 2085506"/>
                  <a:gd name="connsiteY45" fmla="*/ 1733131 h 1746445"/>
                  <a:gd name="connsiteX46" fmla="*/ 413730 w 2085506"/>
                  <a:gd name="connsiteY46" fmla="*/ 1733131 h 1746445"/>
                  <a:gd name="connsiteX47" fmla="*/ 326885 w 2085506"/>
                  <a:gd name="connsiteY47" fmla="*/ 1626611 h 1746445"/>
                  <a:gd name="connsiteX48" fmla="*/ 365042 w 2085506"/>
                  <a:gd name="connsiteY48" fmla="*/ 1378544 h 1746445"/>
                  <a:gd name="connsiteX49" fmla="*/ 739983 w 2085506"/>
                  <a:gd name="connsiteY49" fmla="*/ 1018982 h 1746445"/>
                  <a:gd name="connsiteX50" fmla="*/ 853752 w 2085506"/>
                  <a:gd name="connsiteY50" fmla="*/ 893926 h 1746445"/>
                  <a:gd name="connsiteX51" fmla="*/ 788349 w 2085506"/>
                  <a:gd name="connsiteY51" fmla="*/ 742517 h 1746445"/>
                  <a:gd name="connsiteX52" fmla="*/ 785698 w 2085506"/>
                  <a:gd name="connsiteY52" fmla="*/ 95947 h 1746445"/>
                  <a:gd name="connsiteX53" fmla="*/ 1042984 w 2085506"/>
                  <a:gd name="connsiteY53" fmla="*/ 229 h 174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085506" h="1746445">
                    <a:moveTo>
                      <a:pt x="923919" y="1068937"/>
                    </a:moveTo>
                    <a:lnTo>
                      <a:pt x="1006950" y="1168743"/>
                    </a:lnTo>
                    <a:lnTo>
                      <a:pt x="933447" y="1673774"/>
                    </a:lnTo>
                    <a:lnTo>
                      <a:pt x="1038222" y="1735567"/>
                    </a:lnTo>
                    <a:lnTo>
                      <a:pt x="1152522" y="1673774"/>
                    </a:lnTo>
                    <a:lnTo>
                      <a:pt x="1074714" y="1173917"/>
                    </a:lnTo>
                    <a:lnTo>
                      <a:pt x="1162049" y="1068937"/>
                    </a:lnTo>
                    <a:lnTo>
                      <a:pt x="923919" y="1068937"/>
                    </a:lnTo>
                    <a:close/>
                    <a:moveTo>
                      <a:pt x="1672989" y="236416"/>
                    </a:moveTo>
                    <a:cubicBezTo>
                      <a:pt x="1729991" y="234645"/>
                      <a:pt x="1788645" y="250692"/>
                      <a:pt x="1820935" y="291456"/>
                    </a:cubicBezTo>
                    <a:cubicBezTo>
                      <a:pt x="1886549" y="374289"/>
                      <a:pt x="1896329" y="546953"/>
                      <a:pt x="1819411" y="663253"/>
                    </a:cubicBezTo>
                    <a:cubicBezTo>
                      <a:pt x="1802047" y="692856"/>
                      <a:pt x="1782198" y="710032"/>
                      <a:pt x="1781802" y="750317"/>
                    </a:cubicBezTo>
                    <a:cubicBezTo>
                      <a:pt x="1785433" y="786439"/>
                      <a:pt x="1812136" y="815345"/>
                      <a:pt x="1847223" y="822228"/>
                    </a:cubicBezTo>
                    <a:cubicBezTo>
                      <a:pt x="1981951" y="878546"/>
                      <a:pt x="2037815" y="946352"/>
                      <a:pt x="2062824" y="1028986"/>
                    </a:cubicBezTo>
                    <a:cubicBezTo>
                      <a:pt x="2079909" y="1069029"/>
                      <a:pt x="2088127" y="1116405"/>
                      <a:pt x="2084766" y="1171632"/>
                    </a:cubicBezTo>
                    <a:cubicBezTo>
                      <a:pt x="2080443" y="1194789"/>
                      <a:pt x="2076121" y="1200143"/>
                      <a:pt x="2034827" y="1232884"/>
                    </a:cubicBezTo>
                    <a:cubicBezTo>
                      <a:pt x="1938610" y="1303678"/>
                      <a:pt x="1839233" y="1339358"/>
                      <a:pt x="1743002" y="1348298"/>
                    </a:cubicBezTo>
                    <a:cubicBezTo>
                      <a:pt x="1670263" y="1154566"/>
                      <a:pt x="1523265" y="1036464"/>
                      <a:pt x="1311275" y="982248"/>
                    </a:cubicBezTo>
                    <a:cubicBezTo>
                      <a:pt x="1340966" y="918566"/>
                      <a:pt x="1388865" y="868163"/>
                      <a:pt x="1498755" y="822228"/>
                    </a:cubicBezTo>
                    <a:cubicBezTo>
                      <a:pt x="1533841" y="815345"/>
                      <a:pt x="1560544" y="786439"/>
                      <a:pt x="1564175" y="750317"/>
                    </a:cubicBezTo>
                    <a:cubicBezTo>
                      <a:pt x="1563780" y="710032"/>
                      <a:pt x="1543931" y="692856"/>
                      <a:pt x="1526567" y="663253"/>
                    </a:cubicBezTo>
                    <a:cubicBezTo>
                      <a:pt x="1449649" y="546953"/>
                      <a:pt x="1459429" y="374289"/>
                      <a:pt x="1525042" y="291456"/>
                    </a:cubicBezTo>
                    <a:cubicBezTo>
                      <a:pt x="1557332" y="250692"/>
                      <a:pt x="1615986" y="234645"/>
                      <a:pt x="1672989" y="236416"/>
                    </a:cubicBezTo>
                    <a:close/>
                    <a:moveTo>
                      <a:pt x="412517" y="236416"/>
                    </a:moveTo>
                    <a:cubicBezTo>
                      <a:pt x="469520" y="234645"/>
                      <a:pt x="528174" y="250692"/>
                      <a:pt x="560464" y="291456"/>
                    </a:cubicBezTo>
                    <a:cubicBezTo>
                      <a:pt x="626077" y="374289"/>
                      <a:pt x="635857" y="546953"/>
                      <a:pt x="558939" y="663253"/>
                    </a:cubicBezTo>
                    <a:cubicBezTo>
                      <a:pt x="541575" y="692856"/>
                      <a:pt x="521726" y="710032"/>
                      <a:pt x="521331" y="750317"/>
                    </a:cubicBezTo>
                    <a:cubicBezTo>
                      <a:pt x="524962" y="786439"/>
                      <a:pt x="551665" y="815345"/>
                      <a:pt x="586751" y="822228"/>
                    </a:cubicBezTo>
                    <a:cubicBezTo>
                      <a:pt x="696641" y="868163"/>
                      <a:pt x="744540" y="918566"/>
                      <a:pt x="774231" y="982248"/>
                    </a:cubicBezTo>
                    <a:cubicBezTo>
                      <a:pt x="562241" y="1036464"/>
                      <a:pt x="415243" y="1154566"/>
                      <a:pt x="342504" y="1348298"/>
                    </a:cubicBezTo>
                    <a:cubicBezTo>
                      <a:pt x="246273" y="1339358"/>
                      <a:pt x="146896" y="1303678"/>
                      <a:pt x="50679" y="1232884"/>
                    </a:cubicBezTo>
                    <a:cubicBezTo>
                      <a:pt x="9385" y="1200143"/>
                      <a:pt x="5063" y="1194789"/>
                      <a:pt x="740" y="1171632"/>
                    </a:cubicBezTo>
                    <a:cubicBezTo>
                      <a:pt x="-2621" y="1116405"/>
                      <a:pt x="5597" y="1069029"/>
                      <a:pt x="22682" y="1028986"/>
                    </a:cubicBezTo>
                    <a:cubicBezTo>
                      <a:pt x="47691" y="946352"/>
                      <a:pt x="103555" y="878546"/>
                      <a:pt x="238283" y="822228"/>
                    </a:cubicBezTo>
                    <a:cubicBezTo>
                      <a:pt x="273370" y="815345"/>
                      <a:pt x="300073" y="786439"/>
                      <a:pt x="303704" y="750317"/>
                    </a:cubicBezTo>
                    <a:cubicBezTo>
                      <a:pt x="303308" y="710032"/>
                      <a:pt x="283459" y="692856"/>
                      <a:pt x="266095" y="663253"/>
                    </a:cubicBezTo>
                    <a:cubicBezTo>
                      <a:pt x="189177" y="546953"/>
                      <a:pt x="198957" y="374289"/>
                      <a:pt x="264571" y="291456"/>
                    </a:cubicBezTo>
                    <a:cubicBezTo>
                      <a:pt x="296861" y="250692"/>
                      <a:pt x="355515" y="234645"/>
                      <a:pt x="412517" y="236416"/>
                    </a:cubicBezTo>
                    <a:close/>
                    <a:moveTo>
                      <a:pt x="1042984" y="229"/>
                    </a:moveTo>
                    <a:cubicBezTo>
                      <a:pt x="1142114" y="-2850"/>
                      <a:pt x="1244116" y="25056"/>
                      <a:pt x="1300270" y="95947"/>
                    </a:cubicBezTo>
                    <a:cubicBezTo>
                      <a:pt x="1414375" y="239997"/>
                      <a:pt x="1431383" y="540267"/>
                      <a:pt x="1297619" y="742517"/>
                    </a:cubicBezTo>
                    <a:cubicBezTo>
                      <a:pt x="1267422" y="793999"/>
                      <a:pt x="1232903" y="823869"/>
                      <a:pt x="1232216" y="893926"/>
                    </a:cubicBezTo>
                    <a:cubicBezTo>
                      <a:pt x="1238530" y="956743"/>
                      <a:pt x="1284968" y="1007012"/>
                      <a:pt x="1345985" y="1018982"/>
                    </a:cubicBezTo>
                    <a:cubicBezTo>
                      <a:pt x="1580284" y="1116921"/>
                      <a:pt x="1677433" y="1234839"/>
                      <a:pt x="1720926" y="1378544"/>
                    </a:cubicBezTo>
                    <a:cubicBezTo>
                      <a:pt x="1750637" y="1448180"/>
                      <a:pt x="1764928" y="1530569"/>
                      <a:pt x="1759083" y="1626611"/>
                    </a:cubicBezTo>
                    <a:cubicBezTo>
                      <a:pt x="1751566" y="1666881"/>
                      <a:pt x="1744049" y="1676193"/>
                      <a:pt x="1672238" y="1733131"/>
                    </a:cubicBezTo>
                    <a:cubicBezTo>
                      <a:pt x="1448013" y="1750884"/>
                      <a:pt x="637956" y="1750884"/>
                      <a:pt x="413730" y="1733131"/>
                    </a:cubicBezTo>
                    <a:cubicBezTo>
                      <a:pt x="341919" y="1676193"/>
                      <a:pt x="334402" y="1666881"/>
                      <a:pt x="326885" y="1626611"/>
                    </a:cubicBezTo>
                    <a:cubicBezTo>
                      <a:pt x="321040" y="1530569"/>
                      <a:pt x="335331" y="1448180"/>
                      <a:pt x="365042" y="1378544"/>
                    </a:cubicBezTo>
                    <a:cubicBezTo>
                      <a:pt x="408535" y="1234839"/>
                      <a:pt x="505684" y="1116921"/>
                      <a:pt x="739983" y="1018982"/>
                    </a:cubicBezTo>
                    <a:cubicBezTo>
                      <a:pt x="801000" y="1007012"/>
                      <a:pt x="847438" y="956743"/>
                      <a:pt x="853752" y="893926"/>
                    </a:cubicBezTo>
                    <a:cubicBezTo>
                      <a:pt x="853065" y="823869"/>
                      <a:pt x="818546" y="793999"/>
                      <a:pt x="788349" y="742517"/>
                    </a:cubicBezTo>
                    <a:cubicBezTo>
                      <a:pt x="654585" y="540267"/>
                      <a:pt x="671593" y="239997"/>
                      <a:pt x="785698" y="95947"/>
                    </a:cubicBezTo>
                    <a:cubicBezTo>
                      <a:pt x="841852" y="25056"/>
                      <a:pt x="943854" y="-2850"/>
                      <a:pt x="1042984" y="2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14225"/>
                <a:endParaRPr lang="en-US" sz="1200" dirty="0" err="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D89DADAD-4E30-4F8D-B1F3-B144DBE85A52}"/>
                  </a:ext>
                </a:extLst>
              </p:cNvPr>
              <p:cNvSpPr txBox="1"/>
              <p:nvPr/>
            </p:nvSpPr>
            <p:spPr>
              <a:xfrm>
                <a:off x="6359800" y="5988237"/>
                <a:ext cx="578161" cy="1108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</p:spPr>
            <p:txBody>
              <a:bodyPr wrap="square" lIns="45713" tIns="0" rIns="0" bIns="0" rtlCol="0">
                <a:spAutoFit/>
              </a:bodyPr>
              <a:lstStyle/>
              <a:p>
                <a:pPr algn="ctr" defTabSz="914225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rPr>
                  <a:t>3</a:t>
                </a:r>
                <a:r>
                  <a:rPr lang="en-US" sz="800" baseline="30000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rPr>
                  <a:t>rd</a:t>
                </a:r>
                <a:r>
                  <a:rPr lang="en-US" sz="800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rPr>
                  <a:t> Party</a:t>
                </a:r>
              </a:p>
            </p:txBody>
          </p:sp>
        </p:grpSp>
      </p:grp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E723B628-7348-4030-8198-6A6409E55AB6}"/>
              </a:ext>
            </a:extLst>
          </p:cNvPr>
          <p:cNvSpPr/>
          <p:nvPr/>
        </p:nvSpPr>
        <p:spPr bwMode="auto">
          <a:xfrm flipH="1">
            <a:off x="6224060" y="3308367"/>
            <a:ext cx="355549" cy="1898381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8958EC-95EE-43E3-8894-B0899FF8A109}"/>
              </a:ext>
            </a:extLst>
          </p:cNvPr>
          <p:cNvSpPr/>
          <p:nvPr/>
        </p:nvSpPr>
        <p:spPr bwMode="auto">
          <a:xfrm>
            <a:off x="6826053" y="3308367"/>
            <a:ext cx="355549" cy="1898381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0" name="Freeform 19">
            <a:extLst>
              <a:ext uri="{FF2B5EF4-FFF2-40B4-BE49-F238E27FC236}">
                <a16:creationId xmlns:a16="http://schemas.microsoft.com/office/drawing/2014/main" id="{46969F66-6F21-4B01-84B4-292605B0B112}"/>
              </a:ext>
            </a:extLst>
          </p:cNvPr>
          <p:cNvSpPr>
            <a:spLocks/>
          </p:cNvSpPr>
          <p:nvPr/>
        </p:nvSpPr>
        <p:spPr bwMode="auto">
          <a:xfrm>
            <a:off x="8130142" y="2746127"/>
            <a:ext cx="1171669" cy="1352961"/>
          </a:xfrm>
          <a:custGeom>
            <a:avLst/>
            <a:gdLst>
              <a:gd name="T0" fmla="*/ 332 w 333"/>
              <a:gd name="T1" fmla="*/ 27 h 388"/>
              <a:gd name="T2" fmla="*/ 314 w 333"/>
              <a:gd name="T3" fmla="*/ 0 h 388"/>
              <a:gd name="T4" fmla="*/ 19 w 333"/>
              <a:gd name="T5" fmla="*/ 0 h 388"/>
              <a:gd name="T6" fmla="*/ 1 w 333"/>
              <a:gd name="T7" fmla="*/ 27 h 388"/>
              <a:gd name="T8" fmla="*/ 15 w 333"/>
              <a:gd name="T9" fmla="*/ 361 h 388"/>
              <a:gd name="T10" fmla="*/ 36 w 333"/>
              <a:gd name="T11" fmla="*/ 388 h 388"/>
              <a:gd name="T12" fmla="*/ 298 w 333"/>
              <a:gd name="T13" fmla="*/ 388 h 388"/>
              <a:gd name="T14" fmla="*/ 318 w 333"/>
              <a:gd name="T15" fmla="*/ 361 h 388"/>
              <a:gd name="T16" fmla="*/ 332 w 333"/>
              <a:gd name="T17" fmla="*/ 2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388">
                <a:moveTo>
                  <a:pt x="332" y="27"/>
                </a:moveTo>
                <a:cubicBezTo>
                  <a:pt x="333" y="12"/>
                  <a:pt x="325" y="0"/>
                  <a:pt x="3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12"/>
                  <a:pt x="1" y="27"/>
                </a:cubicBezTo>
                <a:cubicBezTo>
                  <a:pt x="15" y="361"/>
                  <a:pt x="15" y="361"/>
                  <a:pt x="15" y="361"/>
                </a:cubicBezTo>
                <a:cubicBezTo>
                  <a:pt x="16" y="376"/>
                  <a:pt x="25" y="388"/>
                  <a:pt x="36" y="388"/>
                </a:cubicBezTo>
                <a:cubicBezTo>
                  <a:pt x="298" y="388"/>
                  <a:pt x="298" y="388"/>
                  <a:pt x="298" y="388"/>
                </a:cubicBezTo>
                <a:cubicBezTo>
                  <a:pt x="308" y="388"/>
                  <a:pt x="317" y="376"/>
                  <a:pt x="318" y="361"/>
                </a:cubicBezTo>
                <a:lnTo>
                  <a:pt x="332" y="2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1" name="Freeform 20">
            <a:extLst>
              <a:ext uri="{FF2B5EF4-FFF2-40B4-BE49-F238E27FC236}">
                <a16:creationId xmlns:a16="http://schemas.microsoft.com/office/drawing/2014/main" id="{6E205EE7-CED2-4BD6-A9AA-352F9D6E2D4A}"/>
              </a:ext>
            </a:extLst>
          </p:cNvPr>
          <p:cNvSpPr>
            <a:spLocks/>
          </p:cNvSpPr>
          <p:nvPr/>
        </p:nvSpPr>
        <p:spPr bwMode="auto">
          <a:xfrm>
            <a:off x="8363232" y="2463311"/>
            <a:ext cx="376052" cy="306643"/>
          </a:xfrm>
          <a:custGeom>
            <a:avLst/>
            <a:gdLst>
              <a:gd name="T0" fmla="*/ 363 w 363"/>
              <a:gd name="T1" fmla="*/ 27 h 296"/>
              <a:gd name="T2" fmla="*/ 363 w 363"/>
              <a:gd name="T3" fmla="*/ 236 h 296"/>
              <a:gd name="T4" fmla="*/ 190 w 363"/>
              <a:gd name="T5" fmla="*/ 236 h 296"/>
              <a:gd name="T6" fmla="*/ 0 w 363"/>
              <a:gd name="T7" fmla="*/ 296 h 296"/>
              <a:gd name="T8" fmla="*/ 162 w 363"/>
              <a:gd name="T9" fmla="*/ 0 h 296"/>
              <a:gd name="T10" fmla="*/ 363 w 363"/>
              <a:gd name="T11" fmla="*/ 0 h 296"/>
              <a:gd name="T12" fmla="*/ 363 w 363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296">
                <a:moveTo>
                  <a:pt x="363" y="27"/>
                </a:moveTo>
                <a:lnTo>
                  <a:pt x="363" y="236"/>
                </a:lnTo>
                <a:lnTo>
                  <a:pt x="190" y="236"/>
                </a:lnTo>
                <a:lnTo>
                  <a:pt x="0" y="296"/>
                </a:lnTo>
                <a:lnTo>
                  <a:pt x="162" y="0"/>
                </a:lnTo>
                <a:lnTo>
                  <a:pt x="363" y="0"/>
                </a:lnTo>
                <a:lnTo>
                  <a:pt x="363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2" name="Freeform 21">
            <a:extLst>
              <a:ext uri="{FF2B5EF4-FFF2-40B4-BE49-F238E27FC236}">
                <a16:creationId xmlns:a16="http://schemas.microsoft.com/office/drawing/2014/main" id="{06EEB4FE-C2FE-4A72-AA22-D94352AF47DB}"/>
              </a:ext>
            </a:extLst>
          </p:cNvPr>
          <p:cNvSpPr>
            <a:spLocks/>
          </p:cNvSpPr>
          <p:nvPr/>
        </p:nvSpPr>
        <p:spPr bwMode="auto">
          <a:xfrm>
            <a:off x="8739284" y="2463311"/>
            <a:ext cx="379160" cy="306643"/>
          </a:xfrm>
          <a:custGeom>
            <a:avLst/>
            <a:gdLst>
              <a:gd name="T0" fmla="*/ 0 w 366"/>
              <a:gd name="T1" fmla="*/ 27 h 296"/>
              <a:gd name="T2" fmla="*/ 0 w 366"/>
              <a:gd name="T3" fmla="*/ 236 h 296"/>
              <a:gd name="T4" fmla="*/ 176 w 366"/>
              <a:gd name="T5" fmla="*/ 236 h 296"/>
              <a:gd name="T6" fmla="*/ 366 w 366"/>
              <a:gd name="T7" fmla="*/ 296 h 296"/>
              <a:gd name="T8" fmla="*/ 203 w 366"/>
              <a:gd name="T9" fmla="*/ 0 h 296"/>
              <a:gd name="T10" fmla="*/ 0 w 366"/>
              <a:gd name="T11" fmla="*/ 0 h 296"/>
              <a:gd name="T12" fmla="*/ 0 w 366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296">
                <a:moveTo>
                  <a:pt x="0" y="27"/>
                </a:moveTo>
                <a:lnTo>
                  <a:pt x="0" y="236"/>
                </a:lnTo>
                <a:lnTo>
                  <a:pt x="176" y="236"/>
                </a:lnTo>
                <a:lnTo>
                  <a:pt x="366" y="296"/>
                </a:lnTo>
                <a:lnTo>
                  <a:pt x="203" y="0"/>
                </a:lnTo>
                <a:lnTo>
                  <a:pt x="0" y="0"/>
                </a:lnTo>
                <a:lnTo>
                  <a:pt x="0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3" name="Freeform 22">
            <a:extLst>
              <a:ext uri="{FF2B5EF4-FFF2-40B4-BE49-F238E27FC236}">
                <a16:creationId xmlns:a16="http://schemas.microsoft.com/office/drawing/2014/main" id="{6A92CC9F-12C1-4A2C-B5DA-A1B407250A87}"/>
              </a:ext>
            </a:extLst>
          </p:cNvPr>
          <p:cNvSpPr>
            <a:spLocks/>
          </p:cNvSpPr>
          <p:nvPr/>
        </p:nvSpPr>
        <p:spPr bwMode="auto">
          <a:xfrm>
            <a:off x="9213753" y="1894569"/>
            <a:ext cx="133639" cy="251738"/>
          </a:xfrm>
          <a:custGeom>
            <a:avLst/>
            <a:gdLst>
              <a:gd name="T0" fmla="*/ 0 w 38"/>
              <a:gd name="T1" fmla="*/ 0 h 72"/>
              <a:gd name="T2" fmla="*/ 2 w 38"/>
              <a:gd name="T3" fmla="*/ 0 h 72"/>
              <a:gd name="T4" fmla="*/ 38 w 38"/>
              <a:gd name="T5" fmla="*/ 36 h 72"/>
              <a:gd name="T6" fmla="*/ 2 w 38"/>
              <a:gd name="T7" fmla="*/ 72 h 72"/>
              <a:gd name="T8" fmla="*/ 0 w 38"/>
              <a:gd name="T9" fmla="*/ 72 h 72"/>
              <a:gd name="T10" fmla="*/ 0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2" y="0"/>
                  <a:pt x="38" y="16"/>
                  <a:pt x="38" y="36"/>
                </a:cubicBezTo>
                <a:cubicBezTo>
                  <a:pt x="38" y="56"/>
                  <a:pt x="22" y="72"/>
                  <a:pt x="2" y="72"/>
                </a:cubicBezTo>
                <a:cubicBezTo>
                  <a:pt x="1" y="72"/>
                  <a:pt x="1" y="72"/>
                  <a:pt x="0" y="72"/>
                </a:cubicBez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4" name="Freeform 23">
            <a:extLst>
              <a:ext uri="{FF2B5EF4-FFF2-40B4-BE49-F238E27FC236}">
                <a16:creationId xmlns:a16="http://schemas.microsoft.com/office/drawing/2014/main" id="{731CA5B4-B5E9-4FD3-8EDB-29D4F4533B78}"/>
              </a:ext>
            </a:extLst>
          </p:cNvPr>
          <p:cNvSpPr>
            <a:spLocks/>
          </p:cNvSpPr>
          <p:nvPr/>
        </p:nvSpPr>
        <p:spPr bwMode="auto">
          <a:xfrm>
            <a:off x="8134285" y="1894569"/>
            <a:ext cx="133639" cy="251738"/>
          </a:xfrm>
          <a:custGeom>
            <a:avLst/>
            <a:gdLst>
              <a:gd name="T0" fmla="*/ 38 w 38"/>
              <a:gd name="T1" fmla="*/ 0 h 72"/>
              <a:gd name="T2" fmla="*/ 36 w 38"/>
              <a:gd name="T3" fmla="*/ 0 h 72"/>
              <a:gd name="T4" fmla="*/ 0 w 38"/>
              <a:gd name="T5" fmla="*/ 36 h 72"/>
              <a:gd name="T6" fmla="*/ 36 w 38"/>
              <a:gd name="T7" fmla="*/ 72 h 72"/>
              <a:gd name="T8" fmla="*/ 38 w 38"/>
              <a:gd name="T9" fmla="*/ 72 h 72"/>
              <a:gd name="T10" fmla="*/ 38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38" y="0"/>
                </a:moveTo>
                <a:cubicBezTo>
                  <a:pt x="37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36" y="72"/>
                  <a:pt x="37" y="72"/>
                  <a:pt x="38" y="72"/>
                </a:cubicBezTo>
                <a:lnTo>
                  <a:pt x="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5" name="Oval 24">
            <a:extLst>
              <a:ext uri="{FF2B5EF4-FFF2-40B4-BE49-F238E27FC236}">
                <a16:creationId xmlns:a16="http://schemas.microsoft.com/office/drawing/2014/main" id="{5803D4A5-7A09-4DF0-9141-82A7F0CD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342" y="1490546"/>
            <a:ext cx="1033887" cy="102145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6" name="Freeform 25">
            <a:extLst>
              <a:ext uri="{FF2B5EF4-FFF2-40B4-BE49-F238E27FC236}">
                <a16:creationId xmlns:a16="http://schemas.microsoft.com/office/drawing/2014/main" id="{2301DDBD-30EE-43EA-94C8-5F75401823C7}"/>
              </a:ext>
            </a:extLst>
          </p:cNvPr>
          <p:cNvSpPr>
            <a:spLocks/>
          </p:cNvSpPr>
          <p:nvPr/>
        </p:nvSpPr>
        <p:spPr bwMode="auto">
          <a:xfrm>
            <a:off x="8323865" y="1810656"/>
            <a:ext cx="826695" cy="422671"/>
          </a:xfrm>
          <a:custGeom>
            <a:avLst/>
            <a:gdLst>
              <a:gd name="T0" fmla="*/ 0 w 235"/>
              <a:gd name="T1" fmla="*/ 26 h 121"/>
              <a:gd name="T2" fmla="*/ 112 w 235"/>
              <a:gd name="T3" fmla="*/ 0 h 121"/>
              <a:gd name="T4" fmla="*/ 235 w 235"/>
              <a:gd name="T5" fmla="*/ 26 h 121"/>
              <a:gd name="T6" fmla="*/ 235 w 235"/>
              <a:gd name="T7" fmla="*/ 71 h 121"/>
              <a:gd name="T8" fmla="*/ 118 w 235"/>
              <a:gd name="T9" fmla="*/ 121 h 121"/>
              <a:gd name="T10" fmla="*/ 0 w 235"/>
              <a:gd name="T11" fmla="*/ 67 h 121"/>
              <a:gd name="T12" fmla="*/ 0 w 235"/>
              <a:gd name="T13" fmla="*/ 2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21">
                <a:moveTo>
                  <a:pt x="0" y="26"/>
                </a:moveTo>
                <a:cubicBezTo>
                  <a:pt x="0" y="26"/>
                  <a:pt x="29" y="0"/>
                  <a:pt x="112" y="0"/>
                </a:cubicBezTo>
                <a:cubicBezTo>
                  <a:pt x="195" y="0"/>
                  <a:pt x="235" y="26"/>
                  <a:pt x="235" y="26"/>
                </a:cubicBezTo>
                <a:cubicBezTo>
                  <a:pt x="235" y="71"/>
                  <a:pt x="235" y="71"/>
                  <a:pt x="235" y="71"/>
                </a:cubicBezTo>
                <a:cubicBezTo>
                  <a:pt x="235" y="71"/>
                  <a:pt x="205" y="121"/>
                  <a:pt x="118" y="121"/>
                </a:cubicBezTo>
                <a:cubicBezTo>
                  <a:pt x="32" y="120"/>
                  <a:pt x="0" y="67"/>
                  <a:pt x="0" y="67"/>
                </a:cubicBez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8" name="Oval 26">
            <a:extLst>
              <a:ext uri="{FF2B5EF4-FFF2-40B4-BE49-F238E27FC236}">
                <a16:creationId xmlns:a16="http://schemas.microsoft.com/office/drawing/2014/main" id="{E5C0A17D-3930-4AB5-835A-9033A4BF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8308" y="2323455"/>
            <a:ext cx="56977" cy="5594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9" name="Oval 27">
            <a:extLst>
              <a:ext uri="{FF2B5EF4-FFF2-40B4-BE49-F238E27FC236}">
                <a16:creationId xmlns:a16="http://schemas.microsoft.com/office/drawing/2014/main" id="{2577C851-2E61-4EDD-A6DD-42B7A7308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3282" y="2323455"/>
            <a:ext cx="55942" cy="5594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0" name="Freeform 28">
            <a:extLst>
              <a:ext uri="{FF2B5EF4-FFF2-40B4-BE49-F238E27FC236}">
                <a16:creationId xmlns:a16="http://schemas.microsoft.com/office/drawing/2014/main" id="{F936DEDB-935B-402D-A524-9DCFA0A984E8}"/>
              </a:ext>
            </a:extLst>
          </p:cNvPr>
          <p:cNvSpPr>
            <a:spLocks/>
          </p:cNvSpPr>
          <p:nvPr/>
        </p:nvSpPr>
        <p:spPr bwMode="auto">
          <a:xfrm>
            <a:off x="8566279" y="2351427"/>
            <a:ext cx="344975" cy="35223"/>
          </a:xfrm>
          <a:custGeom>
            <a:avLst/>
            <a:gdLst>
              <a:gd name="T0" fmla="*/ 0 w 98"/>
              <a:gd name="T1" fmla="*/ 1 h 10"/>
              <a:gd name="T2" fmla="*/ 52 w 98"/>
              <a:gd name="T3" fmla="*/ 8 h 10"/>
              <a:gd name="T4" fmla="*/ 98 w 98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10">
                <a:moveTo>
                  <a:pt x="0" y="1"/>
                </a:moveTo>
                <a:cubicBezTo>
                  <a:pt x="0" y="1"/>
                  <a:pt x="16" y="10"/>
                  <a:pt x="52" y="8"/>
                </a:cubicBezTo>
                <a:cubicBezTo>
                  <a:pt x="88" y="6"/>
                  <a:pt x="98" y="0"/>
                  <a:pt x="98" y="0"/>
                </a:cubicBezTo>
              </a:path>
            </a:pathLst>
          </a:custGeom>
          <a:noFill/>
          <a:ln w="222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1" name="Oval 29">
            <a:extLst>
              <a:ext uri="{FF2B5EF4-FFF2-40B4-BE49-F238E27FC236}">
                <a16:creationId xmlns:a16="http://schemas.microsoft.com/office/drawing/2014/main" id="{31EA6F69-B4EB-4759-9E04-CD6D6579E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533" y="1915288"/>
            <a:ext cx="176113" cy="175077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2" name="Oval 30">
            <a:extLst>
              <a:ext uri="{FF2B5EF4-FFF2-40B4-BE49-F238E27FC236}">
                <a16:creationId xmlns:a16="http://schemas.microsoft.com/office/drawing/2014/main" id="{BB0BDE76-5E5D-4407-8BA9-8CBB6A618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475" y="1971231"/>
            <a:ext cx="63194" cy="631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3" name="Oval 31">
            <a:extLst>
              <a:ext uri="{FF2B5EF4-FFF2-40B4-BE49-F238E27FC236}">
                <a16:creationId xmlns:a16="http://schemas.microsoft.com/office/drawing/2014/main" id="{676E88EA-6528-48C9-BD12-7BAED371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391" y="1915288"/>
            <a:ext cx="176113" cy="175077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4" name="Oval 32">
            <a:extLst>
              <a:ext uri="{FF2B5EF4-FFF2-40B4-BE49-F238E27FC236}">
                <a16:creationId xmlns:a16="http://schemas.microsoft.com/office/drawing/2014/main" id="{398B5C1A-7C57-4CFD-8D38-7A68C49F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369" y="1971231"/>
            <a:ext cx="63194" cy="631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5" name="Freeform 33">
            <a:extLst>
              <a:ext uri="{FF2B5EF4-FFF2-40B4-BE49-F238E27FC236}">
                <a16:creationId xmlns:a16="http://schemas.microsoft.com/office/drawing/2014/main" id="{807D555E-9226-4BBC-BFB0-478A82897C52}"/>
              </a:ext>
            </a:extLst>
          </p:cNvPr>
          <p:cNvSpPr>
            <a:spLocks/>
          </p:cNvSpPr>
          <p:nvPr/>
        </p:nvSpPr>
        <p:spPr bwMode="auto">
          <a:xfrm>
            <a:off x="8116673" y="2599020"/>
            <a:ext cx="1248330" cy="1091900"/>
          </a:xfrm>
          <a:custGeom>
            <a:avLst/>
            <a:gdLst>
              <a:gd name="T0" fmla="*/ 32 w 355"/>
              <a:gd name="T1" fmla="*/ 26 h 313"/>
              <a:gd name="T2" fmla="*/ 179 w 355"/>
              <a:gd name="T3" fmla="*/ 1 h 313"/>
              <a:gd name="T4" fmla="*/ 355 w 355"/>
              <a:gd name="T5" fmla="*/ 41 h 313"/>
              <a:gd name="T6" fmla="*/ 179 w 355"/>
              <a:gd name="T7" fmla="*/ 308 h 313"/>
              <a:gd name="T8" fmla="*/ 0 w 355"/>
              <a:gd name="T9" fmla="*/ 38 h 313"/>
              <a:gd name="T10" fmla="*/ 32 w 355"/>
              <a:gd name="T11" fmla="*/ 2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" h="313">
                <a:moveTo>
                  <a:pt x="32" y="26"/>
                </a:moveTo>
                <a:cubicBezTo>
                  <a:pt x="32" y="26"/>
                  <a:pt x="78" y="0"/>
                  <a:pt x="179" y="1"/>
                </a:cubicBezTo>
                <a:cubicBezTo>
                  <a:pt x="281" y="2"/>
                  <a:pt x="355" y="41"/>
                  <a:pt x="355" y="41"/>
                </a:cubicBezTo>
                <a:cubicBezTo>
                  <a:pt x="355" y="41"/>
                  <a:pt x="324" y="302"/>
                  <a:pt x="179" y="308"/>
                </a:cubicBezTo>
                <a:cubicBezTo>
                  <a:pt x="35" y="313"/>
                  <a:pt x="0" y="38"/>
                  <a:pt x="0" y="38"/>
                </a:cubicBezTo>
                <a:lnTo>
                  <a:pt x="32" y="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6" name="Freeform 36">
            <a:extLst>
              <a:ext uri="{FF2B5EF4-FFF2-40B4-BE49-F238E27FC236}">
                <a16:creationId xmlns:a16="http://schemas.microsoft.com/office/drawing/2014/main" id="{E2769765-DA97-4957-BE13-D134ECF3FC45}"/>
              </a:ext>
            </a:extLst>
          </p:cNvPr>
          <p:cNvSpPr>
            <a:spLocks/>
          </p:cNvSpPr>
          <p:nvPr/>
        </p:nvSpPr>
        <p:spPr bwMode="auto">
          <a:xfrm>
            <a:off x="8190227" y="4308351"/>
            <a:ext cx="256917" cy="272458"/>
          </a:xfrm>
          <a:custGeom>
            <a:avLst/>
            <a:gdLst>
              <a:gd name="T0" fmla="*/ 0 w 73"/>
              <a:gd name="T1" fmla="*/ 11 h 78"/>
              <a:gd name="T2" fmla="*/ 12 w 73"/>
              <a:gd name="T3" fmla="*/ 4 h 78"/>
              <a:gd name="T4" fmla="*/ 29 w 73"/>
              <a:gd name="T5" fmla="*/ 12 h 78"/>
              <a:gd name="T6" fmla="*/ 48 w 73"/>
              <a:gd name="T7" fmla="*/ 30 h 78"/>
              <a:gd name="T8" fmla="*/ 70 w 73"/>
              <a:gd name="T9" fmla="*/ 67 h 78"/>
              <a:gd name="T10" fmla="*/ 63 w 73"/>
              <a:gd name="T11" fmla="*/ 78 h 78"/>
              <a:gd name="T12" fmla="*/ 13 w 73"/>
              <a:gd name="T13" fmla="*/ 78 h 78"/>
              <a:gd name="T14" fmla="*/ 0 w 73"/>
              <a:gd name="T15" fmla="*/ 65 h 78"/>
              <a:gd name="T16" fmla="*/ 0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0" y="11"/>
                </a:moveTo>
                <a:cubicBezTo>
                  <a:pt x="0" y="4"/>
                  <a:pt x="6" y="0"/>
                  <a:pt x="12" y="4"/>
                </a:cubicBezTo>
                <a:cubicBezTo>
                  <a:pt x="29" y="12"/>
                  <a:pt x="29" y="12"/>
                  <a:pt x="29" y="12"/>
                </a:cubicBezTo>
                <a:cubicBezTo>
                  <a:pt x="36" y="16"/>
                  <a:pt x="44" y="23"/>
                  <a:pt x="48" y="30"/>
                </a:cubicBezTo>
                <a:cubicBezTo>
                  <a:pt x="70" y="67"/>
                  <a:pt x="70" y="67"/>
                  <a:pt x="70" y="67"/>
                </a:cubicBezTo>
                <a:cubicBezTo>
                  <a:pt x="73" y="73"/>
                  <a:pt x="70" y="78"/>
                  <a:pt x="6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6" y="78"/>
                  <a:pt x="0" y="73"/>
                  <a:pt x="0" y="65"/>
                </a:cubicBezTo>
                <a:lnTo>
                  <a:pt x="0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7" name="Freeform 37">
            <a:extLst>
              <a:ext uri="{FF2B5EF4-FFF2-40B4-BE49-F238E27FC236}">
                <a16:creationId xmlns:a16="http://schemas.microsoft.com/office/drawing/2014/main" id="{AE51A241-53CB-488A-B0A6-1C6EAB20C4A4}"/>
              </a:ext>
            </a:extLst>
          </p:cNvPr>
          <p:cNvSpPr>
            <a:spLocks/>
          </p:cNvSpPr>
          <p:nvPr/>
        </p:nvSpPr>
        <p:spPr bwMode="auto">
          <a:xfrm>
            <a:off x="8960980" y="4308351"/>
            <a:ext cx="255882" cy="272458"/>
          </a:xfrm>
          <a:custGeom>
            <a:avLst/>
            <a:gdLst>
              <a:gd name="T0" fmla="*/ 73 w 73"/>
              <a:gd name="T1" fmla="*/ 11 h 78"/>
              <a:gd name="T2" fmla="*/ 61 w 73"/>
              <a:gd name="T3" fmla="*/ 4 h 78"/>
              <a:gd name="T4" fmla="*/ 44 w 73"/>
              <a:gd name="T5" fmla="*/ 12 h 78"/>
              <a:gd name="T6" fmla="*/ 26 w 73"/>
              <a:gd name="T7" fmla="*/ 30 h 78"/>
              <a:gd name="T8" fmla="*/ 4 w 73"/>
              <a:gd name="T9" fmla="*/ 67 h 78"/>
              <a:gd name="T10" fmla="*/ 10 w 73"/>
              <a:gd name="T11" fmla="*/ 78 h 78"/>
              <a:gd name="T12" fmla="*/ 60 w 73"/>
              <a:gd name="T13" fmla="*/ 78 h 78"/>
              <a:gd name="T14" fmla="*/ 73 w 73"/>
              <a:gd name="T15" fmla="*/ 65 h 78"/>
              <a:gd name="T16" fmla="*/ 73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73" y="11"/>
                </a:moveTo>
                <a:cubicBezTo>
                  <a:pt x="73" y="4"/>
                  <a:pt x="68" y="0"/>
                  <a:pt x="61" y="4"/>
                </a:cubicBezTo>
                <a:cubicBezTo>
                  <a:pt x="44" y="12"/>
                  <a:pt x="44" y="12"/>
                  <a:pt x="44" y="12"/>
                </a:cubicBezTo>
                <a:cubicBezTo>
                  <a:pt x="38" y="16"/>
                  <a:pt x="30" y="23"/>
                  <a:pt x="26" y="30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73"/>
                  <a:pt x="3" y="78"/>
                  <a:pt x="10" y="78"/>
                </a:cubicBezTo>
                <a:cubicBezTo>
                  <a:pt x="60" y="78"/>
                  <a:pt x="60" y="78"/>
                  <a:pt x="60" y="78"/>
                </a:cubicBezTo>
                <a:cubicBezTo>
                  <a:pt x="67" y="78"/>
                  <a:pt x="73" y="73"/>
                  <a:pt x="73" y="65"/>
                </a:cubicBezTo>
                <a:lnTo>
                  <a:pt x="73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8" name="Freeform 38">
            <a:extLst>
              <a:ext uri="{FF2B5EF4-FFF2-40B4-BE49-F238E27FC236}">
                <a16:creationId xmlns:a16="http://schemas.microsoft.com/office/drawing/2014/main" id="{2F7D4BA6-A792-4303-9690-440E2F21FB26}"/>
              </a:ext>
            </a:extLst>
          </p:cNvPr>
          <p:cNvSpPr>
            <a:spLocks/>
          </p:cNvSpPr>
          <p:nvPr/>
        </p:nvSpPr>
        <p:spPr bwMode="auto">
          <a:xfrm>
            <a:off x="8165363" y="4001708"/>
            <a:ext cx="1093973" cy="293176"/>
          </a:xfrm>
          <a:custGeom>
            <a:avLst/>
            <a:gdLst>
              <a:gd name="T0" fmla="*/ 311 w 311"/>
              <a:gd name="T1" fmla="*/ 20 h 84"/>
              <a:gd name="T2" fmla="*/ 291 w 311"/>
              <a:gd name="T3" fmla="*/ 0 h 84"/>
              <a:gd name="T4" fmla="*/ 20 w 311"/>
              <a:gd name="T5" fmla="*/ 0 h 84"/>
              <a:gd name="T6" fmla="*/ 0 w 311"/>
              <a:gd name="T7" fmla="*/ 20 h 84"/>
              <a:gd name="T8" fmla="*/ 0 w 311"/>
              <a:gd name="T9" fmla="*/ 65 h 84"/>
              <a:gd name="T10" fmla="*/ 20 w 311"/>
              <a:gd name="T11" fmla="*/ 84 h 84"/>
              <a:gd name="T12" fmla="*/ 291 w 311"/>
              <a:gd name="T13" fmla="*/ 84 h 84"/>
              <a:gd name="T14" fmla="*/ 311 w 311"/>
              <a:gd name="T15" fmla="*/ 65 h 84"/>
              <a:gd name="T16" fmla="*/ 311 w 311"/>
              <a:gd name="T17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" h="84">
                <a:moveTo>
                  <a:pt x="311" y="20"/>
                </a:moveTo>
                <a:cubicBezTo>
                  <a:pt x="311" y="9"/>
                  <a:pt x="302" y="0"/>
                  <a:pt x="29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6"/>
                  <a:pt x="9" y="84"/>
                  <a:pt x="20" y="84"/>
                </a:cubicBezTo>
                <a:cubicBezTo>
                  <a:pt x="291" y="84"/>
                  <a:pt x="291" y="84"/>
                  <a:pt x="291" y="84"/>
                </a:cubicBezTo>
                <a:cubicBezTo>
                  <a:pt x="302" y="84"/>
                  <a:pt x="311" y="76"/>
                  <a:pt x="311" y="65"/>
                </a:cubicBezTo>
                <a:lnTo>
                  <a:pt x="311" y="2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9" name="Freeform 39">
            <a:extLst>
              <a:ext uri="{FF2B5EF4-FFF2-40B4-BE49-F238E27FC236}">
                <a16:creationId xmlns:a16="http://schemas.microsoft.com/office/drawing/2014/main" id="{74987EAF-E6BC-4598-A556-FFA07145F26A}"/>
              </a:ext>
            </a:extLst>
          </p:cNvPr>
          <p:cNvSpPr>
            <a:spLocks/>
          </p:cNvSpPr>
          <p:nvPr/>
        </p:nvSpPr>
        <p:spPr bwMode="auto">
          <a:xfrm>
            <a:off x="8165363" y="4088727"/>
            <a:ext cx="1093973" cy="178185"/>
          </a:xfrm>
          <a:custGeom>
            <a:avLst/>
            <a:gdLst>
              <a:gd name="T0" fmla="*/ 311 w 311"/>
              <a:gd name="T1" fmla="*/ 0 h 51"/>
              <a:gd name="T2" fmla="*/ 279 w 311"/>
              <a:gd name="T3" fmla="*/ 0 h 51"/>
              <a:gd name="T4" fmla="*/ 272 w 311"/>
              <a:gd name="T5" fmla="*/ 6 h 51"/>
              <a:gd name="T6" fmla="*/ 133 w 311"/>
              <a:gd name="T7" fmla="*/ 6 h 51"/>
              <a:gd name="T8" fmla="*/ 126 w 311"/>
              <a:gd name="T9" fmla="*/ 0 h 51"/>
              <a:gd name="T10" fmla="*/ 0 w 311"/>
              <a:gd name="T11" fmla="*/ 0 h 51"/>
              <a:gd name="T12" fmla="*/ 0 w 311"/>
              <a:gd name="T13" fmla="*/ 40 h 51"/>
              <a:gd name="T14" fmla="*/ 3 w 311"/>
              <a:gd name="T15" fmla="*/ 51 h 51"/>
              <a:gd name="T16" fmla="*/ 307 w 311"/>
              <a:gd name="T17" fmla="*/ 51 h 51"/>
              <a:gd name="T18" fmla="*/ 311 w 311"/>
              <a:gd name="T19" fmla="*/ 40 h 51"/>
              <a:gd name="T20" fmla="*/ 311 w 311"/>
              <a:gd name="T2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1" h="51">
                <a:moveTo>
                  <a:pt x="311" y="0"/>
                </a:moveTo>
                <a:cubicBezTo>
                  <a:pt x="279" y="0"/>
                  <a:pt x="279" y="0"/>
                  <a:pt x="279" y="0"/>
                </a:cubicBezTo>
                <a:cubicBezTo>
                  <a:pt x="279" y="3"/>
                  <a:pt x="276" y="6"/>
                  <a:pt x="272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0" y="6"/>
                  <a:pt x="127" y="3"/>
                  <a:pt x="12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8"/>
                  <a:pt x="3" y="51"/>
                </a:cubicBezTo>
                <a:cubicBezTo>
                  <a:pt x="307" y="51"/>
                  <a:pt x="307" y="51"/>
                  <a:pt x="307" y="51"/>
                </a:cubicBezTo>
                <a:cubicBezTo>
                  <a:pt x="309" y="48"/>
                  <a:pt x="311" y="44"/>
                  <a:pt x="311" y="40"/>
                </a:cubicBezTo>
                <a:lnTo>
                  <a:pt x="31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0" name="Freeform 40">
            <a:extLst>
              <a:ext uri="{FF2B5EF4-FFF2-40B4-BE49-F238E27FC236}">
                <a16:creationId xmlns:a16="http://schemas.microsoft.com/office/drawing/2014/main" id="{ED44EC36-2BB8-46AF-94B2-A447E0DFA6FA}"/>
              </a:ext>
            </a:extLst>
          </p:cNvPr>
          <p:cNvSpPr>
            <a:spLocks/>
          </p:cNvSpPr>
          <p:nvPr/>
        </p:nvSpPr>
        <p:spPr bwMode="auto">
          <a:xfrm>
            <a:off x="8257565" y="4294883"/>
            <a:ext cx="896104" cy="282817"/>
          </a:xfrm>
          <a:custGeom>
            <a:avLst/>
            <a:gdLst>
              <a:gd name="T0" fmla="*/ 252 w 255"/>
              <a:gd name="T1" fmla="*/ 8 h 81"/>
              <a:gd name="T2" fmla="*/ 248 w 255"/>
              <a:gd name="T3" fmla="*/ 0 h 81"/>
              <a:gd name="T4" fmla="*/ 7 w 255"/>
              <a:gd name="T5" fmla="*/ 0 h 81"/>
              <a:gd name="T6" fmla="*/ 2 w 255"/>
              <a:gd name="T7" fmla="*/ 8 h 81"/>
              <a:gd name="T8" fmla="*/ 42 w 255"/>
              <a:gd name="T9" fmla="*/ 73 h 81"/>
              <a:gd name="T10" fmla="*/ 56 w 255"/>
              <a:gd name="T11" fmla="*/ 81 h 81"/>
              <a:gd name="T12" fmla="*/ 198 w 255"/>
              <a:gd name="T13" fmla="*/ 81 h 81"/>
              <a:gd name="T14" fmla="*/ 212 w 255"/>
              <a:gd name="T15" fmla="*/ 73 h 81"/>
              <a:gd name="T16" fmla="*/ 252 w 255"/>
              <a:gd name="T17" fmla="*/ 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" h="81">
                <a:moveTo>
                  <a:pt x="252" y="8"/>
                </a:moveTo>
                <a:cubicBezTo>
                  <a:pt x="255" y="4"/>
                  <a:pt x="253" y="0"/>
                  <a:pt x="248" y="0"/>
                </a:cubicBezTo>
                <a:cubicBezTo>
                  <a:pt x="7" y="0"/>
                  <a:pt x="7" y="0"/>
                  <a:pt x="7" y="0"/>
                </a:cubicBezTo>
                <a:cubicBezTo>
                  <a:pt x="2" y="0"/>
                  <a:pt x="0" y="4"/>
                  <a:pt x="2" y="8"/>
                </a:cubicBezTo>
                <a:cubicBezTo>
                  <a:pt x="42" y="73"/>
                  <a:pt x="42" y="73"/>
                  <a:pt x="42" y="73"/>
                </a:cubicBezTo>
                <a:cubicBezTo>
                  <a:pt x="45" y="77"/>
                  <a:pt x="51" y="81"/>
                  <a:pt x="56" y="81"/>
                </a:cubicBezTo>
                <a:cubicBezTo>
                  <a:pt x="198" y="81"/>
                  <a:pt x="198" y="81"/>
                  <a:pt x="198" y="81"/>
                </a:cubicBezTo>
                <a:cubicBezTo>
                  <a:pt x="203" y="81"/>
                  <a:pt x="210" y="77"/>
                  <a:pt x="212" y="73"/>
                </a:cubicBezTo>
                <a:lnTo>
                  <a:pt x="252" y="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1" name="Oval 49">
            <a:extLst>
              <a:ext uri="{FF2B5EF4-FFF2-40B4-BE49-F238E27FC236}">
                <a16:creationId xmlns:a16="http://schemas.microsoft.com/office/drawing/2014/main" id="{1EA16C40-EA36-4A7A-807A-505378E2D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810" y="4238943"/>
            <a:ext cx="27971" cy="24863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2" name="Oval 50">
            <a:extLst>
              <a:ext uri="{FF2B5EF4-FFF2-40B4-BE49-F238E27FC236}">
                <a16:creationId xmlns:a16="http://schemas.microsoft.com/office/drawing/2014/main" id="{8E95F446-47E5-4840-B1D8-A0298117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4062" y="4243086"/>
            <a:ext cx="13468" cy="16576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3" name="Oval 51">
            <a:extLst>
              <a:ext uri="{FF2B5EF4-FFF2-40B4-BE49-F238E27FC236}">
                <a16:creationId xmlns:a16="http://schemas.microsoft.com/office/drawing/2014/main" id="{2B2B1E51-AE03-4B50-8A61-7DE0DF599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171" y="4249302"/>
            <a:ext cx="7252" cy="4143"/>
          </a:xfrm>
          <a:prstGeom prst="ellipse">
            <a:avLst/>
          </a:prstGeom>
          <a:solidFill>
            <a:srgbClr val="543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4" name="Oval 52">
            <a:extLst>
              <a:ext uri="{FF2B5EF4-FFF2-40B4-BE49-F238E27FC236}">
                <a16:creationId xmlns:a16="http://schemas.microsoft.com/office/drawing/2014/main" id="{0488EF53-FA2E-4A9F-97B9-5C5D1E7C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9559" y="4221332"/>
            <a:ext cx="45583" cy="45583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5" name="Oval 53">
            <a:extLst>
              <a:ext uri="{FF2B5EF4-FFF2-40B4-BE49-F238E27FC236}">
                <a16:creationId xmlns:a16="http://schemas.microsoft.com/office/drawing/2014/main" id="{AD6E74B7-6875-4FB6-B99B-185BEA308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703" y="4228583"/>
            <a:ext cx="35223" cy="35223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6" name="Oval 55">
            <a:extLst>
              <a:ext uri="{FF2B5EF4-FFF2-40B4-BE49-F238E27FC236}">
                <a16:creationId xmlns:a16="http://schemas.microsoft.com/office/drawing/2014/main" id="{E246BE95-0D65-4D2A-A675-1BA768C2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142" y="4064901"/>
            <a:ext cx="239307" cy="2403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7" name="Oval 56">
            <a:extLst>
              <a:ext uri="{FF2B5EF4-FFF2-40B4-BE49-F238E27FC236}">
                <a16:creationId xmlns:a16="http://schemas.microsoft.com/office/drawing/2014/main" id="{B68D8CB1-2424-40F6-9D74-3AA18D3DD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501" y="4075261"/>
            <a:ext cx="218587" cy="21651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8" name="Oval 57">
            <a:extLst>
              <a:ext uri="{FF2B5EF4-FFF2-40B4-BE49-F238E27FC236}">
                <a16:creationId xmlns:a16="http://schemas.microsoft.com/office/drawing/2014/main" id="{05F52760-4FCB-463D-AD6A-51D5FD236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084" y="4120844"/>
            <a:ext cx="130531" cy="128459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8A15AC-0EC9-445C-A7B2-B4E4EF32EBBF}"/>
              </a:ext>
            </a:extLst>
          </p:cNvPr>
          <p:cNvGrpSpPr/>
          <p:nvPr/>
        </p:nvGrpSpPr>
        <p:grpSpPr>
          <a:xfrm>
            <a:off x="9110350" y="2695549"/>
            <a:ext cx="926999" cy="1798716"/>
            <a:chOff x="7668089" y="2695445"/>
            <a:chExt cx="927130" cy="1798971"/>
          </a:xfrm>
        </p:grpSpPr>
        <p:sp>
          <p:nvSpPr>
            <p:cNvPr id="304" name="Freeform 16">
              <a:extLst>
                <a:ext uri="{FF2B5EF4-FFF2-40B4-BE49-F238E27FC236}">
                  <a16:creationId xmlns:a16="http://schemas.microsoft.com/office/drawing/2014/main" id="{0D73E0E5-28B7-4B23-9DDC-D1822061D503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2738" y="3350559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A0CA673F-9521-4F05-B6DB-251AB66F196B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96732" y="4236426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6644B742-224F-44F5-964B-01DF1B27186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5604" y="335224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30F4ED54-542F-43CD-A70C-D9D8C02EB7EA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41405" y="3743253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26" name="Freeform 11">
              <a:extLst>
                <a:ext uri="{FF2B5EF4-FFF2-40B4-BE49-F238E27FC236}">
                  <a16:creationId xmlns:a16="http://schemas.microsoft.com/office/drawing/2014/main" id="{B7EA2208-0AA6-4735-BF7B-A7B3117320AC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08261" y="4028417"/>
              <a:ext cx="168885" cy="163705"/>
            </a:xfrm>
            <a:custGeom>
              <a:avLst/>
              <a:gdLst>
                <a:gd name="T0" fmla="*/ 47 w 48"/>
                <a:gd name="T1" fmla="*/ 23 h 47"/>
                <a:gd name="T2" fmla="*/ 24 w 48"/>
                <a:gd name="T3" fmla="*/ 47 h 47"/>
                <a:gd name="T4" fmla="*/ 0 w 48"/>
                <a:gd name="T5" fmla="*/ 24 h 47"/>
                <a:gd name="T6" fmla="*/ 23 w 48"/>
                <a:gd name="T7" fmla="*/ 0 h 47"/>
                <a:gd name="T8" fmla="*/ 47 w 48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47" y="23"/>
                  </a:moveTo>
                  <a:cubicBezTo>
                    <a:pt x="48" y="36"/>
                    <a:pt x="37" y="47"/>
                    <a:pt x="24" y="47"/>
                  </a:cubicBezTo>
                  <a:cubicBezTo>
                    <a:pt x="11" y="47"/>
                    <a:pt x="1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0"/>
                    <a:pt x="47" y="2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27" name="Freeform 12">
              <a:extLst>
                <a:ext uri="{FF2B5EF4-FFF2-40B4-BE49-F238E27FC236}">
                  <a16:creationId xmlns:a16="http://schemas.microsoft.com/office/drawing/2014/main" id="{D386AFFB-F248-4C48-8C21-C3A9790CD596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25676" y="4042942"/>
              <a:ext cx="133658" cy="132621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20 h 38"/>
                <a:gd name="T6" fmla="*/ 18 w 38"/>
                <a:gd name="T7" fmla="*/ 1 h 38"/>
                <a:gd name="T8" fmla="*/ 38 w 38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29"/>
                    <a:pt x="30" y="38"/>
                    <a:pt x="19" y="38"/>
                  </a:cubicBezTo>
                  <a:cubicBezTo>
                    <a:pt x="9" y="38"/>
                    <a:pt x="0" y="30"/>
                    <a:pt x="0" y="20"/>
                  </a:cubicBezTo>
                  <a:cubicBezTo>
                    <a:pt x="0" y="9"/>
                    <a:pt x="8" y="1"/>
                    <a:pt x="18" y="1"/>
                  </a:cubicBezTo>
                  <a:cubicBezTo>
                    <a:pt x="29" y="0"/>
                    <a:pt x="37" y="9"/>
                    <a:pt x="38" y="19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1A425AAC-4A2A-40BB-A8C9-5CA9AA7CE074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7790410" y="2715304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FAF19A63-0C2F-4407-9841-C2EDD7B6A81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83808" y="3185102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2" name="Freeform 18">
              <a:extLst>
                <a:ext uri="{FF2B5EF4-FFF2-40B4-BE49-F238E27FC236}">
                  <a16:creationId xmlns:a16="http://schemas.microsoft.com/office/drawing/2014/main" id="{4DCA37B4-7E18-4425-8F2B-07FE0C39D2E7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75911" y="3275155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BA9D6C9-5E00-4D14-BCD3-BB4958000E89}"/>
                </a:ext>
              </a:extLst>
            </p:cNvPr>
            <p:cNvGrpSpPr/>
            <p:nvPr/>
          </p:nvGrpSpPr>
          <p:grpSpPr>
            <a:xfrm rot="20937747">
              <a:off x="7668089" y="2695445"/>
              <a:ext cx="372998" cy="369890"/>
              <a:chOff x="4166446" y="1077383"/>
              <a:chExt cx="571500" cy="566738"/>
            </a:xfrm>
          </p:grpSpPr>
          <p:sp>
            <p:nvSpPr>
              <p:cNvPr id="334" name="Oval 63">
                <a:extLst>
                  <a:ext uri="{FF2B5EF4-FFF2-40B4-BE49-F238E27FC236}">
                    <a16:creationId xmlns:a16="http://schemas.microsoft.com/office/drawing/2014/main" id="{5A878D1F-A278-4FD9-AF31-F10C145DA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166446" y="1077383"/>
                <a:ext cx="571500" cy="5667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CA103FFB-8B01-4447-8263-5F30D5EF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20421" y="1126595"/>
                <a:ext cx="463550" cy="465138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36" name="Oval 65">
                <a:extLst>
                  <a:ext uri="{FF2B5EF4-FFF2-40B4-BE49-F238E27FC236}">
                    <a16:creationId xmlns:a16="http://schemas.microsoft.com/office/drawing/2014/main" id="{E1563CAB-2231-4044-BE47-A4E1004F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64871" y="1174220"/>
                <a:ext cx="376238" cy="374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3E95964-4CAC-408C-85CE-E8AF61609942}"/>
              </a:ext>
            </a:extLst>
          </p:cNvPr>
          <p:cNvGrpSpPr/>
          <p:nvPr/>
        </p:nvGrpSpPr>
        <p:grpSpPr>
          <a:xfrm>
            <a:off x="7824533" y="4577700"/>
            <a:ext cx="660941" cy="2225237"/>
            <a:chOff x="2159529" y="3980920"/>
            <a:chExt cx="1012825" cy="3409950"/>
          </a:xfrm>
        </p:grpSpPr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4D0DE4D1-FE3D-42C0-A311-C0599485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id="{AECBEDBC-06CC-4FE6-9056-A15EF256D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id="{831C5B2C-4240-475C-A46E-AA1B6563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6" name="Oval 41">
              <a:extLst>
                <a:ext uri="{FF2B5EF4-FFF2-40B4-BE49-F238E27FC236}">
                  <a16:creationId xmlns:a16="http://schemas.microsoft.com/office/drawing/2014/main" id="{5BA5DCA4-20F0-460E-8C02-0403C523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E3808C6B-72BC-41B5-B6B1-05132397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C9417FF8-BC5C-40B5-A5EA-ED0E7F9E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613A531-41DE-4D35-9146-B48F50834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id="{56411394-2489-4BC4-A252-49146EBE5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2" name="Freeform 68">
              <a:extLst>
                <a:ext uri="{FF2B5EF4-FFF2-40B4-BE49-F238E27FC236}">
                  <a16:creationId xmlns:a16="http://schemas.microsoft.com/office/drawing/2014/main" id="{AE6B9009-C341-4EA7-A921-16F2DB829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3" name="Freeform 69">
              <a:extLst>
                <a:ext uri="{FF2B5EF4-FFF2-40B4-BE49-F238E27FC236}">
                  <a16:creationId xmlns:a16="http://schemas.microsoft.com/office/drawing/2014/main" id="{384AF18F-C9B4-444A-A86E-35FE42B2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4" name="Freeform 70">
              <a:extLst>
                <a:ext uri="{FF2B5EF4-FFF2-40B4-BE49-F238E27FC236}">
                  <a16:creationId xmlns:a16="http://schemas.microsoft.com/office/drawing/2014/main" id="{47ABAF02-B5E0-4A63-AFAA-0472F9C1A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5" name="Oval 71">
              <a:extLst>
                <a:ext uri="{FF2B5EF4-FFF2-40B4-BE49-F238E27FC236}">
                  <a16:creationId xmlns:a16="http://schemas.microsoft.com/office/drawing/2014/main" id="{D3DE6F5D-0288-4DE6-AC3A-EE5A6EADF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8" name="Oval 72">
              <a:extLst>
                <a:ext uri="{FF2B5EF4-FFF2-40B4-BE49-F238E27FC236}">
                  <a16:creationId xmlns:a16="http://schemas.microsoft.com/office/drawing/2014/main" id="{898B0353-472A-4A9F-B8C3-0549CCC4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98" name="Oval 73">
              <a:extLst>
                <a:ext uri="{FF2B5EF4-FFF2-40B4-BE49-F238E27FC236}">
                  <a16:creationId xmlns:a16="http://schemas.microsoft.com/office/drawing/2014/main" id="{A547A6A2-6A80-4901-B0B9-BC447BA1D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99" name="Oval 74">
              <a:extLst>
                <a:ext uri="{FF2B5EF4-FFF2-40B4-BE49-F238E27FC236}">
                  <a16:creationId xmlns:a16="http://schemas.microsoft.com/office/drawing/2014/main" id="{6DE91798-D11B-433A-ADDD-B706CCA37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00" name="Oval 41">
              <a:extLst>
                <a:ext uri="{FF2B5EF4-FFF2-40B4-BE49-F238E27FC236}">
                  <a16:creationId xmlns:a16="http://schemas.microsoft.com/office/drawing/2014/main" id="{B596594B-4F6E-4558-B0DA-063F0551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03" name="Oval 41">
              <a:extLst>
                <a:ext uri="{FF2B5EF4-FFF2-40B4-BE49-F238E27FC236}">
                  <a16:creationId xmlns:a16="http://schemas.microsoft.com/office/drawing/2014/main" id="{101120D3-A073-4BE6-BCFA-BEC95DD8F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A8046BB-3C73-4B9E-AA76-EE4F8E367EED}"/>
              </a:ext>
            </a:extLst>
          </p:cNvPr>
          <p:cNvGrpSpPr/>
          <p:nvPr/>
        </p:nvGrpSpPr>
        <p:grpSpPr>
          <a:xfrm flipH="1">
            <a:off x="8903034" y="4577700"/>
            <a:ext cx="660941" cy="2225237"/>
            <a:chOff x="2159529" y="3980920"/>
            <a:chExt cx="1012825" cy="3409950"/>
          </a:xfrm>
        </p:grpSpPr>
        <p:sp>
          <p:nvSpPr>
            <p:cNvPr id="256" name="Freeform 13">
              <a:extLst>
                <a:ext uri="{FF2B5EF4-FFF2-40B4-BE49-F238E27FC236}">
                  <a16:creationId xmlns:a16="http://schemas.microsoft.com/office/drawing/2014/main" id="{12A43BD6-47AB-4E65-A9AB-6FF72AEF7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7" name="Freeform 14">
              <a:extLst>
                <a:ext uri="{FF2B5EF4-FFF2-40B4-BE49-F238E27FC236}">
                  <a16:creationId xmlns:a16="http://schemas.microsoft.com/office/drawing/2014/main" id="{A8841725-CF5B-435D-BF5D-E3AE047E3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2C1F35B1-D6A2-4BA6-BA6F-3FA85DD20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9" name="Oval 41">
              <a:extLst>
                <a:ext uri="{FF2B5EF4-FFF2-40B4-BE49-F238E27FC236}">
                  <a16:creationId xmlns:a16="http://schemas.microsoft.com/office/drawing/2014/main" id="{4266A2A4-9E54-43A3-B3CF-2D71B45F2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FC934F72-C6DD-44B9-A28E-D54ADCE05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1" name="Freeform 45">
              <a:extLst>
                <a:ext uri="{FF2B5EF4-FFF2-40B4-BE49-F238E27FC236}">
                  <a16:creationId xmlns:a16="http://schemas.microsoft.com/office/drawing/2014/main" id="{EAB63CA0-EF68-417A-A4FD-D994564E5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C2778E03-BDA9-4F34-8DC8-030A7CF8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3" name="Freeform 66">
              <a:extLst>
                <a:ext uri="{FF2B5EF4-FFF2-40B4-BE49-F238E27FC236}">
                  <a16:creationId xmlns:a16="http://schemas.microsoft.com/office/drawing/2014/main" id="{378DE05C-C820-4FE8-8FF8-9A65B74D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4" name="Freeform 68">
              <a:extLst>
                <a:ext uri="{FF2B5EF4-FFF2-40B4-BE49-F238E27FC236}">
                  <a16:creationId xmlns:a16="http://schemas.microsoft.com/office/drawing/2014/main" id="{8F7D5260-1DF3-4522-9D86-D21DF08A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5" name="Freeform 69">
              <a:extLst>
                <a:ext uri="{FF2B5EF4-FFF2-40B4-BE49-F238E27FC236}">
                  <a16:creationId xmlns:a16="http://schemas.microsoft.com/office/drawing/2014/main" id="{CF0F133F-C4A4-4003-984A-0EB7574E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6" name="Freeform 70">
              <a:extLst>
                <a:ext uri="{FF2B5EF4-FFF2-40B4-BE49-F238E27FC236}">
                  <a16:creationId xmlns:a16="http://schemas.microsoft.com/office/drawing/2014/main" id="{86DBC3E5-3ED3-41F8-9F8E-A0DCDBE55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7" name="Oval 71">
              <a:extLst>
                <a:ext uri="{FF2B5EF4-FFF2-40B4-BE49-F238E27FC236}">
                  <a16:creationId xmlns:a16="http://schemas.microsoft.com/office/drawing/2014/main" id="{D15F0BD1-F77E-4C76-B99C-08BD792B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8" name="Oval 72">
              <a:extLst>
                <a:ext uri="{FF2B5EF4-FFF2-40B4-BE49-F238E27FC236}">
                  <a16:creationId xmlns:a16="http://schemas.microsoft.com/office/drawing/2014/main" id="{43EA0456-7D9E-4CE6-B9A9-936E3CF9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9" name="Oval 73">
              <a:extLst>
                <a:ext uri="{FF2B5EF4-FFF2-40B4-BE49-F238E27FC236}">
                  <a16:creationId xmlns:a16="http://schemas.microsoft.com/office/drawing/2014/main" id="{5517380D-EC2C-43DC-B458-741F34A5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0" name="Oval 74">
              <a:extLst>
                <a:ext uri="{FF2B5EF4-FFF2-40B4-BE49-F238E27FC236}">
                  <a16:creationId xmlns:a16="http://schemas.microsoft.com/office/drawing/2014/main" id="{C17E628D-C42E-4C5C-AF00-BE696D7D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1" name="Oval 41">
              <a:extLst>
                <a:ext uri="{FF2B5EF4-FFF2-40B4-BE49-F238E27FC236}">
                  <a16:creationId xmlns:a16="http://schemas.microsoft.com/office/drawing/2014/main" id="{B657F766-41F8-4EDB-9427-6D4345881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2" name="Oval 41">
              <a:extLst>
                <a:ext uri="{FF2B5EF4-FFF2-40B4-BE49-F238E27FC236}">
                  <a16:creationId xmlns:a16="http://schemas.microsoft.com/office/drawing/2014/main" id="{3694B0E6-7276-4265-ACFF-07478C4F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87ED281-CD4E-4E78-AEAA-402B3B92A053}"/>
              </a:ext>
            </a:extLst>
          </p:cNvPr>
          <p:cNvGrpSpPr/>
          <p:nvPr/>
        </p:nvGrpSpPr>
        <p:grpSpPr>
          <a:xfrm>
            <a:off x="11293157" y="5540773"/>
            <a:ext cx="897979" cy="1316742"/>
            <a:chOff x="7742940" y="9595076"/>
            <a:chExt cx="1012665" cy="1484910"/>
          </a:xfrm>
        </p:grpSpPr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69C5C62-898C-4B3B-8637-D619A49F7BA4}"/>
                </a:ext>
              </a:extLst>
            </p:cNvPr>
            <p:cNvGrpSpPr/>
            <p:nvPr userDrawn="1"/>
          </p:nvGrpSpPr>
          <p:grpSpPr>
            <a:xfrm flipH="1">
              <a:off x="7742940" y="9595076"/>
              <a:ext cx="847595" cy="1484910"/>
              <a:chOff x="6049963" y="5249863"/>
              <a:chExt cx="415925" cy="728663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7ED97F59-EFF8-4D6A-9C62-D4C515C72D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49963" y="5746750"/>
                <a:ext cx="292100" cy="231775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5" name="Freeform 383">
                <a:extLst>
                  <a:ext uri="{FF2B5EF4-FFF2-40B4-BE49-F238E27FC236}">
                    <a16:creationId xmlns:a16="http://schemas.microsoft.com/office/drawing/2014/main" id="{64A5EE47-C34E-4B7D-8149-57EEE5B810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16650" y="5326063"/>
                <a:ext cx="249238" cy="652463"/>
              </a:xfrm>
              <a:custGeom>
                <a:avLst/>
                <a:gdLst>
                  <a:gd name="T0" fmla="*/ 0 w 157"/>
                  <a:gd name="T1" fmla="*/ 0 h 411"/>
                  <a:gd name="T2" fmla="*/ 157 w 157"/>
                  <a:gd name="T3" fmla="*/ 0 h 411"/>
                  <a:gd name="T4" fmla="*/ 157 w 157"/>
                  <a:gd name="T5" fmla="*/ 411 h 411"/>
                  <a:gd name="T6" fmla="*/ 0 w 157"/>
                  <a:gd name="T7" fmla="*/ 411 h 411"/>
                  <a:gd name="T8" fmla="*/ 0 w 157"/>
                  <a:gd name="T9" fmla="*/ 268 h 411"/>
                  <a:gd name="T10" fmla="*/ 0 w 157"/>
                  <a:gd name="T11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11">
                    <a:moveTo>
                      <a:pt x="0" y="0"/>
                    </a:moveTo>
                    <a:lnTo>
                      <a:pt x="157" y="0"/>
                    </a:lnTo>
                    <a:lnTo>
                      <a:pt x="157" y="411"/>
                    </a:lnTo>
                    <a:lnTo>
                      <a:pt x="0" y="411"/>
                    </a:lnTo>
                    <a:lnTo>
                      <a:pt x="0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E8ED8921-81BF-4C9F-B688-4BFD1E9C06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375275"/>
                <a:ext cx="25400" cy="444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EEEA777E-2C51-4FDF-A0DE-E32FD7276A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375275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6A3D25F3-E358-42B3-8794-F6041A0654F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443538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640914DD-C72A-44CB-887D-95ABBEA7E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513388"/>
                <a:ext cx="26988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0591C611-D489-42AD-86AB-AF647309CC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F9C0D9A7-E714-4968-BC5E-B23095FD1F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DAA483EB-2C90-4300-B2B8-264419E579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651500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BFF13440-CC3D-4030-A5D4-92F4384131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651500"/>
                <a:ext cx="23813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065D41D9-162A-4D31-9F72-0F2C55801C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719763"/>
                <a:ext cx="26988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C4DCD26A-E718-4A3E-95FA-81402039F9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719763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37C59222-873E-47CA-A86C-DE9631BCF7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792788"/>
                <a:ext cx="23813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7D3C52C0-CADC-4222-8785-4B1D41F326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281613"/>
                <a:ext cx="79375" cy="4445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E82D564-0897-4629-B02B-73BB99F864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75388" y="5249863"/>
                <a:ext cx="14288" cy="7620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ACAE89B7-BE50-4B72-8984-1FC8B37C54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719763"/>
                <a:ext cx="254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BB4697A-50B8-4C16-B89A-137746F375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719763"/>
                <a:ext cx="23813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8BD8341-54FD-42E7-9F82-559BB332D0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861051"/>
                <a:ext cx="23813" cy="444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F8CD044E-B06B-453E-B0AA-49FDCEF16DFF}"/>
                </a:ext>
              </a:extLst>
            </p:cNvPr>
            <p:cNvGrpSpPr/>
            <p:nvPr/>
          </p:nvGrpSpPr>
          <p:grpSpPr>
            <a:xfrm flipH="1">
              <a:off x="8361243" y="9975969"/>
              <a:ext cx="394362" cy="1104017"/>
              <a:chOff x="7518401" y="5304594"/>
              <a:chExt cx="241300" cy="675520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4BAB5BD7-A7ED-48DF-9961-B61DA04EEB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73688"/>
                <a:ext cx="241300" cy="60642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F4BF781E-2203-4932-952E-F6FE33F5C7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6909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0303B18-982C-4E9A-883F-F655D2DBCE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332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EC68A9EA-9732-4817-B051-6B02D175E5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02538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F2368415-184C-4B93-8DC0-14E3CDC462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51751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09B6563A-6C80-4884-B9EB-0435A3357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9937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77D00F1E-E2E9-425D-83F1-DA7046832F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D52518D-8CB7-4032-8C7F-3D6FBF9B58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56226"/>
                <a:ext cx="2413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defRPr/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A47627F1-6B34-423D-8E43-91658088A8FC}"/>
              </a:ext>
            </a:extLst>
          </p:cNvPr>
          <p:cNvGrpSpPr/>
          <p:nvPr/>
        </p:nvGrpSpPr>
        <p:grpSpPr>
          <a:xfrm>
            <a:off x="865" y="6002297"/>
            <a:ext cx="2744073" cy="865375"/>
            <a:chOff x="0" y="6002662"/>
            <a:chExt cx="2744462" cy="865498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0FB7ABD-4E50-4F03-93C6-BE937485BB55}"/>
                </a:ext>
              </a:extLst>
            </p:cNvPr>
            <p:cNvGrpSpPr/>
            <p:nvPr/>
          </p:nvGrpSpPr>
          <p:grpSpPr>
            <a:xfrm flipH="1">
              <a:off x="0" y="6039805"/>
              <a:ext cx="1018193" cy="818195"/>
              <a:chOff x="11693671" y="6275387"/>
              <a:chExt cx="742805" cy="596900"/>
            </a:xfrm>
          </p:grpSpPr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10501F8A-2712-4F30-B071-C19A2F013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3671" y="6551612"/>
                <a:ext cx="742805" cy="320675"/>
              </a:xfrm>
              <a:custGeom>
                <a:avLst/>
                <a:gdLst>
                  <a:gd name="connsiteX0" fmla="*/ 581819 w 742805"/>
                  <a:gd name="connsiteY0" fmla="*/ 0 h 320675"/>
                  <a:gd name="connsiteX1" fmla="*/ 672444 w 742805"/>
                  <a:gd name="connsiteY1" fmla="*/ 5859 h 320675"/>
                  <a:gd name="connsiteX2" fmla="*/ 742805 w 742805"/>
                  <a:gd name="connsiteY2" fmla="*/ 19687 h 320675"/>
                  <a:gd name="connsiteX3" fmla="*/ 742805 w 742805"/>
                  <a:gd name="connsiteY3" fmla="*/ 320675 h 320675"/>
                  <a:gd name="connsiteX4" fmla="*/ 0 w 742805"/>
                  <a:gd name="connsiteY4" fmla="*/ 320675 h 320675"/>
                  <a:gd name="connsiteX5" fmla="*/ 581819 w 742805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2805" h="320675">
                    <a:moveTo>
                      <a:pt x="581819" y="0"/>
                    </a:moveTo>
                    <a:cubicBezTo>
                      <a:pt x="612555" y="0"/>
                      <a:pt x="642804" y="1994"/>
                      <a:pt x="672444" y="5859"/>
                    </a:cubicBezTo>
                    <a:lnTo>
                      <a:pt x="742805" y="19687"/>
                    </a:lnTo>
                    <a:lnTo>
                      <a:pt x="742805" y="320675"/>
                    </a:lnTo>
                    <a:lnTo>
                      <a:pt x="0" y="320675"/>
                    </a:lnTo>
                    <a:cubicBezTo>
                      <a:pt x="121212" y="127581"/>
                      <a:pt x="335931" y="0"/>
                      <a:pt x="581819" y="0"/>
                    </a:cubicBez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32563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6" name="Freeform 312">
                <a:extLst>
                  <a:ext uri="{FF2B5EF4-FFF2-40B4-BE49-F238E27FC236}">
                    <a16:creationId xmlns:a16="http://schemas.microsoft.com/office/drawing/2014/main" id="{8032FB97-D12D-4042-870D-ED4F5F58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8543" y="6275387"/>
                <a:ext cx="295275" cy="538163"/>
              </a:xfrm>
              <a:custGeom>
                <a:avLst/>
                <a:gdLst>
                  <a:gd name="T0" fmla="*/ 92 w 186"/>
                  <a:gd name="T1" fmla="*/ 0 h 339"/>
                  <a:gd name="T2" fmla="*/ 0 w 186"/>
                  <a:gd name="T3" fmla="*/ 339 h 339"/>
                  <a:gd name="T4" fmla="*/ 186 w 186"/>
                  <a:gd name="T5" fmla="*/ 339 h 339"/>
                  <a:gd name="T6" fmla="*/ 92 w 186"/>
                  <a:gd name="T7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339">
                    <a:moveTo>
                      <a:pt x="92" y="0"/>
                    </a:moveTo>
                    <a:lnTo>
                      <a:pt x="0" y="339"/>
                    </a:lnTo>
                    <a:lnTo>
                      <a:pt x="186" y="33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7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A352A740-C66E-41DD-98DC-CA5E9A64713D}"/>
                  </a:ext>
                </a:extLst>
              </p:cNvPr>
              <p:cNvGrpSpPr/>
              <p:nvPr/>
            </p:nvGrpSpPr>
            <p:grpSpPr>
              <a:xfrm>
                <a:off x="11846828" y="6362695"/>
                <a:ext cx="138113" cy="393701"/>
                <a:chOff x="11890430" y="6270624"/>
                <a:chExt cx="138113" cy="393701"/>
              </a:xfrm>
            </p:grpSpPr>
            <p:sp>
              <p:nvSpPr>
                <p:cNvPr id="398" name="Freeform 313">
                  <a:extLst>
                    <a:ext uri="{FF2B5EF4-FFF2-40B4-BE49-F238E27FC236}">
                      <a16:creationId xmlns:a16="http://schemas.microsoft.com/office/drawing/2014/main" id="{493A640E-6525-4096-85F0-EC4A823A1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4500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399" name="Freeform 314">
                  <a:extLst>
                    <a:ext uri="{FF2B5EF4-FFF2-40B4-BE49-F238E27FC236}">
                      <a16:creationId xmlns:a16="http://schemas.microsoft.com/office/drawing/2014/main" id="{0E49DFA5-2CEC-4D06-81CB-206C4891A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3611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400" name="Freeform 315">
                  <a:extLst>
                    <a:ext uri="{FF2B5EF4-FFF2-40B4-BE49-F238E27FC236}">
                      <a16:creationId xmlns:a16="http://schemas.microsoft.com/office/drawing/2014/main" id="{EFA7A246-1E8E-4DE9-8B74-EF875CCEB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270624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09B0C579-992E-4136-8A09-ED64B8286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8886" y="6002662"/>
              <a:ext cx="2545576" cy="865498"/>
            </a:xfrm>
            <a:prstGeom prst="rect">
              <a:avLst/>
            </a:prstGeom>
          </p:spPr>
        </p:pic>
      </p:grpSp>
      <p:sp>
        <p:nvSpPr>
          <p:cNvPr id="401" name="Rectangle 400">
            <a:extLst>
              <a:ext uri="{FF2B5EF4-FFF2-40B4-BE49-F238E27FC236}">
                <a16:creationId xmlns:a16="http://schemas.microsoft.com/office/drawing/2014/main" id="{B9D051C2-9D73-495D-A70E-2D415291C8B0}"/>
              </a:ext>
            </a:extLst>
          </p:cNvPr>
          <p:cNvSpPr/>
          <p:nvPr/>
        </p:nvSpPr>
        <p:spPr bwMode="auto">
          <a:xfrm>
            <a:off x="865" y="6748362"/>
            <a:ext cx="12190271" cy="109152"/>
          </a:xfrm>
          <a:prstGeom prst="rect">
            <a:avLst/>
          </a:prstGeom>
          <a:solidFill>
            <a:srgbClr val="35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2" name="Text Placeholder 1">
            <a:extLst>
              <a:ext uri="{FF2B5EF4-FFF2-40B4-BE49-F238E27FC236}">
                <a16:creationId xmlns:a16="http://schemas.microsoft.com/office/drawing/2014/main" id="{0F28F105-3A33-4A32-8D2B-42EECDB6C3A2}"/>
              </a:ext>
            </a:extLst>
          </p:cNvPr>
          <p:cNvSpPr txBox="1">
            <a:spLocks/>
          </p:cNvSpPr>
          <p:nvPr/>
        </p:nvSpPr>
        <p:spPr>
          <a:xfrm>
            <a:off x="523938" y="4725380"/>
            <a:ext cx="4862882" cy="1606492"/>
          </a:xfrm>
          <a:prstGeom prst="rect">
            <a:avLst/>
          </a:prstGeom>
          <a:noFill/>
        </p:spPr>
        <p:txBody>
          <a:bodyPr lIns="0" tIns="91427" bIns="91427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63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u="sng" dirty="0">
                <a:solidFill>
                  <a:srgbClr val="FFFFFF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en-US" sz="1400" dirty="0">
              <a:solidFill>
                <a:srgbClr val="FFFFFF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Start Simple. Add Complexity. No dead-ends.</a:t>
            </a: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Bot adapts to the user, based on context</a:t>
            </a: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Composable and intelligent controls to manage complexity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16F098-F32A-40D9-AED0-7C0E90AC46B1}"/>
              </a:ext>
            </a:extLst>
          </p:cNvPr>
          <p:cNvGrpSpPr/>
          <p:nvPr/>
        </p:nvGrpSpPr>
        <p:grpSpPr>
          <a:xfrm>
            <a:off x="8377312" y="1532070"/>
            <a:ext cx="651687" cy="284801"/>
            <a:chOff x="6934945" y="1531801"/>
            <a:chExt cx="651780" cy="284842"/>
          </a:xfrm>
        </p:grpSpPr>
        <p:grpSp>
          <p:nvGrpSpPr>
            <p:cNvPr id="403" name="Group 25">
              <a:extLst>
                <a:ext uri="{FF2B5EF4-FFF2-40B4-BE49-F238E27FC236}">
                  <a16:creationId xmlns:a16="http://schemas.microsoft.com/office/drawing/2014/main" id="{1198F0CE-024A-41F2-9B0A-0F97707FEC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5484" y="1531801"/>
              <a:ext cx="176703" cy="176057"/>
              <a:chOff x="3594" y="922"/>
              <a:chExt cx="547" cy="545"/>
            </a:xfrm>
          </p:grpSpPr>
          <p:sp>
            <p:nvSpPr>
              <p:cNvPr id="405" name="Freeform 26">
                <a:extLst>
                  <a:ext uri="{FF2B5EF4-FFF2-40B4-BE49-F238E27FC236}">
                    <a16:creationId xmlns:a16="http://schemas.microsoft.com/office/drawing/2014/main" id="{7E5A060C-940D-454F-8CB5-5ABE94D969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06" name="Freeform 27">
                <a:extLst>
                  <a:ext uri="{FF2B5EF4-FFF2-40B4-BE49-F238E27FC236}">
                    <a16:creationId xmlns:a16="http://schemas.microsoft.com/office/drawing/2014/main" id="{79D78DCD-BD79-400B-BAC3-8BB552CC2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07" name="Group 25">
              <a:extLst>
                <a:ext uri="{FF2B5EF4-FFF2-40B4-BE49-F238E27FC236}">
                  <a16:creationId xmlns:a16="http://schemas.microsoft.com/office/drawing/2014/main" id="{54DE43D5-023A-4238-AA87-C8B3B35406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11251" y="1633700"/>
              <a:ext cx="132718" cy="132233"/>
              <a:chOff x="3594" y="922"/>
              <a:chExt cx="547" cy="545"/>
            </a:xfrm>
          </p:grpSpPr>
          <p:sp>
            <p:nvSpPr>
              <p:cNvPr id="409" name="Freeform 26">
                <a:extLst>
                  <a:ext uri="{FF2B5EF4-FFF2-40B4-BE49-F238E27FC236}">
                    <a16:creationId xmlns:a16="http://schemas.microsoft.com/office/drawing/2014/main" id="{B5FDD05D-EEC9-483E-8FEA-C622151CE3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10" name="Freeform 27">
                <a:extLst>
                  <a:ext uri="{FF2B5EF4-FFF2-40B4-BE49-F238E27FC236}">
                    <a16:creationId xmlns:a16="http://schemas.microsoft.com/office/drawing/2014/main" id="{BCDEDA0F-2DDF-43C5-B7B2-D2174FD49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1" name="Group 25">
              <a:extLst>
                <a:ext uri="{FF2B5EF4-FFF2-40B4-BE49-F238E27FC236}">
                  <a16:creationId xmlns:a16="http://schemas.microsoft.com/office/drawing/2014/main" id="{91E04310-4479-487D-B76E-D1D47825DF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38957" y="1722165"/>
              <a:ext cx="87913" cy="87592"/>
              <a:chOff x="3594" y="922"/>
              <a:chExt cx="547" cy="545"/>
            </a:xfrm>
          </p:grpSpPr>
          <p:sp>
            <p:nvSpPr>
              <p:cNvPr id="413" name="Freeform 26">
                <a:extLst>
                  <a:ext uri="{FF2B5EF4-FFF2-40B4-BE49-F238E27FC236}">
                    <a16:creationId xmlns:a16="http://schemas.microsoft.com/office/drawing/2014/main" id="{9AD1201B-CB19-4D5D-8677-FD69B22E7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14" name="Freeform 27">
                <a:extLst>
                  <a:ext uri="{FF2B5EF4-FFF2-40B4-BE49-F238E27FC236}">
                    <a16:creationId xmlns:a16="http://schemas.microsoft.com/office/drawing/2014/main" id="{857F0FE7-7261-46C7-BC9E-B40889DA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6" name="Group 25">
              <a:extLst>
                <a:ext uri="{FF2B5EF4-FFF2-40B4-BE49-F238E27FC236}">
                  <a16:creationId xmlns:a16="http://schemas.microsoft.com/office/drawing/2014/main" id="{605D473B-08B1-461E-AFAB-B5F839DC6B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6934622" y="1602706"/>
              <a:ext cx="176703" cy="176057"/>
              <a:chOff x="3594" y="922"/>
              <a:chExt cx="547" cy="545"/>
            </a:xfrm>
          </p:grpSpPr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A2052BAE-D780-4172-95F7-65EA0C815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4" name="Freeform 27">
                <a:extLst>
                  <a:ext uri="{FF2B5EF4-FFF2-40B4-BE49-F238E27FC236}">
                    <a16:creationId xmlns:a16="http://schemas.microsoft.com/office/drawing/2014/main" id="{503712B8-3589-4F24-8775-D2EBA04B39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7" name="Group 25">
              <a:extLst>
                <a:ext uri="{FF2B5EF4-FFF2-40B4-BE49-F238E27FC236}">
                  <a16:creationId xmlns:a16="http://schemas.microsoft.com/office/drawing/2014/main" id="{1D76E7BC-9AC0-4B48-B9B2-069FA834CB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095014" y="1548456"/>
              <a:ext cx="132718" cy="132233"/>
              <a:chOff x="3594" y="922"/>
              <a:chExt cx="547" cy="545"/>
            </a:xfrm>
          </p:grpSpPr>
          <p:sp>
            <p:nvSpPr>
              <p:cNvPr id="421" name="Freeform 26">
                <a:extLst>
                  <a:ext uri="{FF2B5EF4-FFF2-40B4-BE49-F238E27FC236}">
                    <a16:creationId xmlns:a16="http://schemas.microsoft.com/office/drawing/2014/main" id="{E3357B23-A2B3-4D0B-89A0-0EA16EF72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2" name="Freeform 27">
                <a:extLst>
                  <a:ext uri="{FF2B5EF4-FFF2-40B4-BE49-F238E27FC236}">
                    <a16:creationId xmlns:a16="http://schemas.microsoft.com/office/drawing/2014/main" id="{23339073-722D-4FE7-B207-6C1D95E48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8" name="Group 25">
              <a:extLst>
                <a:ext uri="{FF2B5EF4-FFF2-40B4-BE49-F238E27FC236}">
                  <a16:creationId xmlns:a16="http://schemas.microsoft.com/office/drawing/2014/main" id="{B937F1DF-A978-407E-A9C8-16E726BEE8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120409" y="1695095"/>
              <a:ext cx="87913" cy="87592"/>
              <a:chOff x="3594" y="922"/>
              <a:chExt cx="547" cy="545"/>
            </a:xfrm>
          </p:grpSpPr>
          <p:sp>
            <p:nvSpPr>
              <p:cNvPr id="419" name="Freeform 26">
                <a:extLst>
                  <a:ext uri="{FF2B5EF4-FFF2-40B4-BE49-F238E27FC236}">
                    <a16:creationId xmlns:a16="http://schemas.microsoft.com/office/drawing/2014/main" id="{890120A7-169C-4739-B9F1-7DEB27794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0" name="Freeform 27">
                <a:extLst>
                  <a:ext uri="{FF2B5EF4-FFF2-40B4-BE49-F238E27FC236}">
                    <a16:creationId xmlns:a16="http://schemas.microsoft.com/office/drawing/2014/main" id="{8164F4ED-EFCF-401A-AE98-A9A9AACB7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25" name="Group 25">
              <a:extLst>
                <a:ext uri="{FF2B5EF4-FFF2-40B4-BE49-F238E27FC236}">
                  <a16:creationId xmlns:a16="http://schemas.microsoft.com/office/drawing/2014/main" id="{B35A963D-B161-443C-BBD8-278EE7009A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54007" y="1684410"/>
              <a:ext cx="132718" cy="132233"/>
              <a:chOff x="3594" y="922"/>
              <a:chExt cx="547" cy="545"/>
            </a:xfrm>
          </p:grpSpPr>
          <p:sp>
            <p:nvSpPr>
              <p:cNvPr id="426" name="Freeform 26">
                <a:extLst>
                  <a:ext uri="{FF2B5EF4-FFF2-40B4-BE49-F238E27FC236}">
                    <a16:creationId xmlns:a16="http://schemas.microsoft.com/office/drawing/2014/main" id="{23CA5CDF-D072-4925-9A5B-D92C7B28F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7" name="Freeform 27">
                <a:extLst>
                  <a:ext uri="{FF2B5EF4-FFF2-40B4-BE49-F238E27FC236}">
                    <a16:creationId xmlns:a16="http://schemas.microsoft.com/office/drawing/2014/main" id="{D9ECBA86-4A21-440F-8F18-ACCF464AD1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5ACEAA9-9CC2-4EC2-9B43-CB28B8FD2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0453" y="2988428"/>
            <a:ext cx="882117" cy="3805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none" lIns="0" tIns="0" rIns="0" bIns="0" numCol="1" anchor="ctr" anchorCtr="0" compatLnSpc="1">
            <a:prstTxWarp prst="textArchUp">
              <a:avLst>
                <a:gd name="adj" fmla="val 11375144"/>
              </a:avLst>
            </a:prstTxWarp>
            <a:spAutoFit/>
          </a:bodyPr>
          <a:lstStyle/>
          <a:p>
            <a:pPr algn="ctr" defTabSz="914225"/>
            <a:r>
              <a:rPr lang="en-US" sz="1100" b="1" dirty="0">
                <a:solidFill>
                  <a:srgbClr val="EAEAEA">
                    <a:lumMod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</a:p>
        </p:txBody>
      </p:sp>
      <p:pic>
        <p:nvPicPr>
          <p:cNvPr id="429" name="Picture 428" descr="bot-framework-default-7.png">
            <a:extLst>
              <a:ext uri="{FF2B5EF4-FFF2-40B4-BE49-F238E27FC236}">
                <a16:creationId xmlns:a16="http://schemas.microsoft.com/office/drawing/2014/main" id="{C3F5523D-50DE-44C6-9273-06E189C1D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67" y="3136030"/>
            <a:ext cx="450507" cy="450508"/>
          </a:xfrm>
          <a:prstGeom prst="ellipse">
            <a:avLst/>
          </a:prstGeom>
        </p:spPr>
      </p:pic>
      <p:sp>
        <p:nvSpPr>
          <p:cNvPr id="431" name="Rectangle 430">
            <a:extLst>
              <a:ext uri="{FF2B5EF4-FFF2-40B4-BE49-F238E27FC236}">
                <a16:creationId xmlns:a16="http://schemas.microsoft.com/office/drawing/2014/main" id="{F5D15ADC-5AEE-4D5D-8763-FDC3A65E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867" y="3826965"/>
            <a:ext cx="1076363" cy="195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914225"/>
            <a:r>
              <a:rPr lang="en-US" sz="1100" b="1" dirty="0">
                <a:solidFill>
                  <a:srgbClr val="EAEAEA">
                    <a:lumMod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Controls</a:t>
            </a:r>
          </a:p>
        </p:txBody>
      </p: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3FA879F6-D1B0-4C7C-9A7A-C292AF185557}"/>
              </a:ext>
            </a:extLst>
          </p:cNvPr>
          <p:cNvCxnSpPr>
            <a:cxnSpLocks/>
          </p:cNvCxnSpPr>
          <p:nvPr/>
        </p:nvCxnSpPr>
        <p:spPr>
          <a:xfrm>
            <a:off x="8721631" y="3692492"/>
            <a:ext cx="0" cy="182854"/>
          </a:xfrm>
          <a:prstGeom prst="straightConnector1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triangle" w="med" len="sm"/>
            <a:tailEnd type="triangle" w="med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42F2531A-B02D-46AC-A244-EAF54F90B6F4}"/>
              </a:ext>
            </a:extLst>
          </p:cNvPr>
          <p:cNvGrpSpPr/>
          <p:nvPr/>
        </p:nvGrpSpPr>
        <p:grpSpPr>
          <a:xfrm>
            <a:off x="9102514" y="4417033"/>
            <a:ext cx="1890579" cy="1301762"/>
            <a:chOff x="13855907" y="5335422"/>
            <a:chExt cx="2249274" cy="1548743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429D81E5-E375-4C26-9F82-9741EF5EE6AF}"/>
                </a:ext>
              </a:extLst>
            </p:cNvPr>
            <p:cNvGrpSpPr/>
            <p:nvPr/>
          </p:nvGrpSpPr>
          <p:grpSpPr>
            <a:xfrm rot="882817">
              <a:off x="15288912" y="5901469"/>
              <a:ext cx="400329" cy="611676"/>
              <a:chOff x="5245434" y="3612522"/>
              <a:chExt cx="228908" cy="349756"/>
            </a:xfrm>
          </p:grpSpPr>
          <p:sp>
            <p:nvSpPr>
              <p:cNvPr id="483" name="Freeform 448">
                <a:extLst>
                  <a:ext uri="{FF2B5EF4-FFF2-40B4-BE49-F238E27FC236}">
                    <a16:creationId xmlns:a16="http://schemas.microsoft.com/office/drawing/2014/main" id="{B1068C72-9805-499E-BD8F-CDAE5CDAC9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45434" y="3612523"/>
                <a:ext cx="100475" cy="349755"/>
              </a:xfrm>
              <a:custGeom>
                <a:avLst/>
                <a:gdLst>
                  <a:gd name="T0" fmla="*/ 29 w 36"/>
                  <a:gd name="T1" fmla="*/ 0 h 126"/>
                  <a:gd name="T2" fmla="*/ 22 w 36"/>
                  <a:gd name="T3" fmla="*/ 7 h 126"/>
                  <a:gd name="T4" fmla="*/ 0 w 36"/>
                  <a:gd name="T5" fmla="*/ 126 h 126"/>
                  <a:gd name="T6" fmla="*/ 15 w 36"/>
                  <a:gd name="T7" fmla="*/ 126 h 126"/>
                  <a:gd name="T8" fmla="*/ 36 w 36"/>
                  <a:gd name="T9" fmla="*/ 7 h 126"/>
                  <a:gd name="T10" fmla="*/ 29 w 36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29" y="0"/>
                    </a:moveTo>
                    <a:cubicBezTo>
                      <a:pt x="25" y="0"/>
                      <a:pt x="22" y="3"/>
                      <a:pt x="22" y="7"/>
                    </a:cubicBezTo>
                    <a:cubicBezTo>
                      <a:pt x="22" y="71"/>
                      <a:pt x="10" y="102"/>
                      <a:pt x="0" y="126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25" y="101"/>
                      <a:pt x="36" y="69"/>
                      <a:pt x="36" y="7"/>
                    </a:cubicBezTo>
                    <a:cubicBezTo>
                      <a:pt x="36" y="3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84" name="Freeform 450">
                <a:extLst>
                  <a:ext uri="{FF2B5EF4-FFF2-40B4-BE49-F238E27FC236}">
                    <a16:creationId xmlns:a16="http://schemas.microsoft.com/office/drawing/2014/main" id="{1C3BE60C-EF6A-46D0-A16C-5152D59AA7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73867" y="3612522"/>
                <a:ext cx="100475" cy="349755"/>
              </a:xfrm>
              <a:custGeom>
                <a:avLst/>
                <a:gdLst>
                  <a:gd name="T0" fmla="*/ 14 w 36"/>
                  <a:gd name="T1" fmla="*/ 7 h 126"/>
                  <a:gd name="T2" fmla="*/ 7 w 36"/>
                  <a:gd name="T3" fmla="*/ 0 h 126"/>
                  <a:gd name="T4" fmla="*/ 0 w 36"/>
                  <a:gd name="T5" fmla="*/ 7 h 126"/>
                  <a:gd name="T6" fmla="*/ 20 w 36"/>
                  <a:gd name="T7" fmla="*/ 126 h 126"/>
                  <a:gd name="T8" fmla="*/ 36 w 36"/>
                  <a:gd name="T9" fmla="*/ 126 h 126"/>
                  <a:gd name="T10" fmla="*/ 14 w 36"/>
                  <a:gd name="T11" fmla="*/ 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9"/>
                      <a:pt x="11" y="101"/>
                      <a:pt x="20" y="126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26" y="102"/>
                      <a:pt x="14" y="71"/>
                      <a:pt x="14" y="7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sp>
          <p:nvSpPr>
            <p:cNvPr id="435" name="Freeform 8">
              <a:extLst>
                <a:ext uri="{FF2B5EF4-FFF2-40B4-BE49-F238E27FC236}">
                  <a16:creationId xmlns:a16="http://schemas.microsoft.com/office/drawing/2014/main" id="{A43F77D7-4421-418F-A145-BFA55EE0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6304" y="5335422"/>
              <a:ext cx="2078877" cy="1548743"/>
            </a:xfrm>
            <a:custGeom>
              <a:avLst/>
              <a:gdLst>
                <a:gd name="T0" fmla="*/ 992 w 1012"/>
                <a:gd name="T1" fmla="*/ 279 h 756"/>
                <a:gd name="T2" fmla="*/ 915 w 1012"/>
                <a:gd name="T3" fmla="*/ 197 h 756"/>
                <a:gd name="T4" fmla="*/ 899 w 1012"/>
                <a:gd name="T5" fmla="*/ 188 h 756"/>
                <a:gd name="T6" fmla="*/ 899 w 1012"/>
                <a:gd name="T7" fmla="*/ 0 h 756"/>
                <a:gd name="T8" fmla="*/ 0 w 1012"/>
                <a:gd name="T9" fmla="*/ 0 h 756"/>
                <a:gd name="T10" fmla="*/ 0 w 1012"/>
                <a:gd name="T11" fmla="*/ 244 h 756"/>
                <a:gd name="T12" fmla="*/ 52 w 1012"/>
                <a:gd name="T13" fmla="*/ 244 h 756"/>
                <a:gd name="T14" fmla="*/ 52 w 1012"/>
                <a:gd name="T15" fmla="*/ 54 h 756"/>
                <a:gd name="T16" fmla="*/ 847 w 1012"/>
                <a:gd name="T17" fmla="*/ 54 h 756"/>
                <a:gd name="T18" fmla="*/ 847 w 1012"/>
                <a:gd name="T19" fmla="*/ 230 h 756"/>
                <a:gd name="T20" fmla="*/ 806 w 1012"/>
                <a:gd name="T21" fmla="*/ 278 h 756"/>
                <a:gd name="T22" fmla="*/ 787 w 1012"/>
                <a:gd name="T23" fmla="*/ 328 h 756"/>
                <a:gd name="T24" fmla="*/ 787 w 1012"/>
                <a:gd name="T25" fmla="*/ 727 h 756"/>
                <a:gd name="T26" fmla="*/ 816 w 1012"/>
                <a:gd name="T27" fmla="*/ 756 h 756"/>
                <a:gd name="T28" fmla="*/ 983 w 1012"/>
                <a:gd name="T29" fmla="*/ 756 h 756"/>
                <a:gd name="T30" fmla="*/ 1012 w 1012"/>
                <a:gd name="T31" fmla="*/ 727 h 756"/>
                <a:gd name="T32" fmla="*/ 1012 w 1012"/>
                <a:gd name="T33" fmla="*/ 328 h 756"/>
                <a:gd name="T34" fmla="*/ 992 w 1012"/>
                <a:gd name="T35" fmla="*/ 2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2" h="756">
                  <a:moveTo>
                    <a:pt x="992" y="279"/>
                  </a:moveTo>
                  <a:cubicBezTo>
                    <a:pt x="915" y="197"/>
                    <a:pt x="915" y="197"/>
                    <a:pt x="915" y="197"/>
                  </a:cubicBezTo>
                  <a:cubicBezTo>
                    <a:pt x="910" y="192"/>
                    <a:pt x="905" y="189"/>
                    <a:pt x="899" y="188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847" y="54"/>
                    <a:pt x="847" y="54"/>
                    <a:pt x="847" y="54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795" y="290"/>
                    <a:pt x="787" y="313"/>
                    <a:pt x="787" y="328"/>
                  </a:cubicBezTo>
                  <a:cubicBezTo>
                    <a:pt x="787" y="727"/>
                    <a:pt x="787" y="727"/>
                    <a:pt x="787" y="727"/>
                  </a:cubicBezTo>
                  <a:cubicBezTo>
                    <a:pt x="787" y="743"/>
                    <a:pt x="800" y="756"/>
                    <a:pt x="816" y="756"/>
                  </a:cubicBezTo>
                  <a:cubicBezTo>
                    <a:pt x="983" y="756"/>
                    <a:pt x="983" y="756"/>
                    <a:pt x="983" y="756"/>
                  </a:cubicBezTo>
                  <a:cubicBezTo>
                    <a:pt x="999" y="756"/>
                    <a:pt x="1012" y="743"/>
                    <a:pt x="1012" y="727"/>
                  </a:cubicBezTo>
                  <a:cubicBezTo>
                    <a:pt x="1012" y="328"/>
                    <a:pt x="1012" y="328"/>
                    <a:pt x="1012" y="328"/>
                  </a:cubicBezTo>
                  <a:cubicBezTo>
                    <a:pt x="1012" y="313"/>
                    <a:pt x="1003" y="290"/>
                    <a:pt x="992" y="279"/>
                  </a:cubicBezTo>
                  <a:close/>
                </a:path>
              </a:pathLst>
            </a:custGeom>
            <a:solidFill>
              <a:srgbClr val="E9AD10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700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694EB17-EE70-45F1-AA27-036FB8A67C29}"/>
                </a:ext>
              </a:extLst>
            </p:cNvPr>
            <p:cNvGrpSpPr/>
            <p:nvPr/>
          </p:nvGrpSpPr>
          <p:grpSpPr>
            <a:xfrm rot="19998836">
              <a:off x="15044117" y="5496766"/>
              <a:ext cx="315988" cy="828108"/>
              <a:chOff x="4991782" y="3747966"/>
              <a:chExt cx="184150" cy="482600"/>
            </a:xfrm>
          </p:grpSpPr>
          <p:sp>
            <p:nvSpPr>
              <p:cNvPr id="481" name="Freeform 9">
                <a:extLst>
                  <a:ext uri="{FF2B5EF4-FFF2-40B4-BE49-F238E27FC236}">
                    <a16:creationId xmlns:a16="http://schemas.microsoft.com/office/drawing/2014/main" id="{FCC494B1-9DD2-4B4C-B708-67D864B0F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782" y="3747966"/>
                <a:ext cx="184150" cy="482600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82" name="Freeform 10">
                <a:extLst>
                  <a:ext uri="{FF2B5EF4-FFF2-40B4-BE49-F238E27FC236}">
                    <a16:creationId xmlns:a16="http://schemas.microsoft.com/office/drawing/2014/main" id="{AE9A5B18-649F-43BF-8A69-8B65120C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4007" y="3749553"/>
                <a:ext cx="161925" cy="481013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E4C52C0E-B04F-4A68-8811-CC9862E96872}"/>
                </a:ext>
              </a:extLst>
            </p:cNvPr>
            <p:cNvGrpSpPr/>
            <p:nvPr/>
          </p:nvGrpSpPr>
          <p:grpSpPr>
            <a:xfrm rot="19998836">
              <a:off x="14288521" y="5500162"/>
              <a:ext cx="447206" cy="710994"/>
              <a:chOff x="4057068" y="3320197"/>
              <a:chExt cx="990622" cy="1574948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7AADEAB6-A0BB-47C0-ABE4-242993FB5FAA}"/>
                  </a:ext>
                </a:extLst>
              </p:cNvPr>
              <p:cNvGrpSpPr/>
              <p:nvPr/>
            </p:nvGrpSpPr>
            <p:grpSpPr>
              <a:xfrm>
                <a:off x="4057068" y="3320197"/>
                <a:ext cx="990622" cy="1574948"/>
                <a:chOff x="4057068" y="3320197"/>
                <a:chExt cx="990622" cy="1574948"/>
              </a:xfrm>
            </p:grpSpPr>
            <p:sp>
              <p:nvSpPr>
                <p:cNvPr id="463" name="Freeform 11">
                  <a:extLst>
                    <a:ext uri="{FF2B5EF4-FFF2-40B4-BE49-F238E27FC236}">
                      <a16:creationId xmlns:a16="http://schemas.microsoft.com/office/drawing/2014/main" id="{53653CED-650F-4616-90A0-25FF7015E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068" y="3320197"/>
                  <a:ext cx="990622" cy="1036272"/>
                </a:xfrm>
                <a:custGeom>
                  <a:avLst/>
                  <a:gdLst>
                    <a:gd name="T0" fmla="*/ 400 w 400"/>
                    <a:gd name="T1" fmla="*/ 111 h 421"/>
                    <a:gd name="T2" fmla="*/ 211 w 400"/>
                    <a:gd name="T3" fmla="*/ 24 h 421"/>
                    <a:gd name="T4" fmla="*/ 210 w 400"/>
                    <a:gd name="T5" fmla="*/ 24 h 421"/>
                    <a:gd name="T6" fmla="*/ 167 w 400"/>
                    <a:gd name="T7" fmla="*/ 31 h 421"/>
                    <a:gd name="T8" fmla="*/ 166 w 400"/>
                    <a:gd name="T9" fmla="*/ 31 h 421"/>
                    <a:gd name="T10" fmla="*/ 165 w 400"/>
                    <a:gd name="T11" fmla="*/ 31 h 421"/>
                    <a:gd name="T12" fmla="*/ 164 w 400"/>
                    <a:gd name="T13" fmla="*/ 31 h 421"/>
                    <a:gd name="T14" fmla="*/ 164 w 400"/>
                    <a:gd name="T15" fmla="*/ 31 h 421"/>
                    <a:gd name="T16" fmla="*/ 164 w 400"/>
                    <a:gd name="T17" fmla="*/ 31 h 421"/>
                    <a:gd name="T18" fmla="*/ 164 w 400"/>
                    <a:gd name="T19" fmla="*/ 31 h 421"/>
                    <a:gd name="T20" fmla="*/ 161 w 400"/>
                    <a:gd name="T21" fmla="*/ 32 h 421"/>
                    <a:gd name="T22" fmla="*/ 159 w 400"/>
                    <a:gd name="T23" fmla="*/ 32 h 421"/>
                    <a:gd name="T24" fmla="*/ 159 w 400"/>
                    <a:gd name="T25" fmla="*/ 32 h 421"/>
                    <a:gd name="T26" fmla="*/ 108 w 400"/>
                    <a:gd name="T27" fmla="*/ 54 h 421"/>
                    <a:gd name="T28" fmla="*/ 94 w 400"/>
                    <a:gd name="T29" fmla="*/ 72 h 421"/>
                    <a:gd name="T30" fmla="*/ 71 w 400"/>
                    <a:gd name="T31" fmla="*/ 68 h 421"/>
                    <a:gd name="T32" fmla="*/ 36 w 400"/>
                    <a:gd name="T33" fmla="*/ 61 h 421"/>
                    <a:gd name="T34" fmla="*/ 23 w 400"/>
                    <a:gd name="T35" fmla="*/ 64 h 421"/>
                    <a:gd name="T36" fmla="*/ 14 w 400"/>
                    <a:gd name="T37" fmla="*/ 67 h 421"/>
                    <a:gd name="T38" fmla="*/ 12 w 400"/>
                    <a:gd name="T39" fmla="*/ 67 h 421"/>
                    <a:gd name="T40" fmla="*/ 1 w 400"/>
                    <a:gd name="T41" fmla="*/ 84 h 421"/>
                    <a:gd name="T42" fmla="*/ 19 w 400"/>
                    <a:gd name="T43" fmla="*/ 159 h 421"/>
                    <a:gd name="T44" fmla="*/ 36 w 400"/>
                    <a:gd name="T45" fmla="*/ 169 h 421"/>
                    <a:gd name="T46" fmla="*/ 38 w 400"/>
                    <a:gd name="T47" fmla="*/ 169 h 421"/>
                    <a:gd name="T48" fmla="*/ 38 w 400"/>
                    <a:gd name="T49" fmla="*/ 169 h 421"/>
                    <a:gd name="T50" fmla="*/ 62 w 400"/>
                    <a:gd name="T51" fmla="*/ 163 h 421"/>
                    <a:gd name="T52" fmla="*/ 88 w 400"/>
                    <a:gd name="T53" fmla="*/ 143 h 421"/>
                    <a:gd name="T54" fmla="*/ 107 w 400"/>
                    <a:gd name="T55" fmla="*/ 129 h 421"/>
                    <a:gd name="T56" fmla="*/ 119 w 400"/>
                    <a:gd name="T57" fmla="*/ 132 h 421"/>
                    <a:gd name="T58" fmla="*/ 119 w 400"/>
                    <a:gd name="T59" fmla="*/ 133 h 421"/>
                    <a:gd name="T60" fmla="*/ 121 w 400"/>
                    <a:gd name="T61" fmla="*/ 140 h 421"/>
                    <a:gd name="T62" fmla="*/ 139 w 400"/>
                    <a:gd name="T63" fmla="*/ 151 h 421"/>
                    <a:gd name="T64" fmla="*/ 162 w 400"/>
                    <a:gd name="T65" fmla="*/ 145 h 421"/>
                    <a:gd name="T66" fmla="*/ 226 w 400"/>
                    <a:gd name="T67" fmla="*/ 421 h 421"/>
                    <a:gd name="T68" fmla="*/ 277 w 400"/>
                    <a:gd name="T69" fmla="*/ 408 h 421"/>
                    <a:gd name="T70" fmla="*/ 213 w 400"/>
                    <a:gd name="T71" fmla="*/ 133 h 421"/>
                    <a:gd name="T72" fmla="*/ 236 w 400"/>
                    <a:gd name="T73" fmla="*/ 128 h 421"/>
                    <a:gd name="T74" fmla="*/ 246 w 400"/>
                    <a:gd name="T75" fmla="*/ 110 h 421"/>
                    <a:gd name="T76" fmla="*/ 245 w 400"/>
                    <a:gd name="T77" fmla="*/ 105 h 421"/>
                    <a:gd name="T78" fmla="*/ 400 w 400"/>
                    <a:gd name="T79" fmla="*/ 111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00" h="421">
                      <a:moveTo>
                        <a:pt x="400" y="111"/>
                      </a:moveTo>
                      <a:cubicBezTo>
                        <a:pt x="361" y="0"/>
                        <a:pt x="211" y="24"/>
                        <a:pt x="211" y="24"/>
                      </a:cubicBezTo>
                      <a:cubicBezTo>
                        <a:pt x="210" y="24"/>
                        <a:pt x="210" y="24"/>
                        <a:pt x="210" y="24"/>
                      </a:cubicBezTo>
                      <a:cubicBezTo>
                        <a:pt x="200" y="25"/>
                        <a:pt x="185" y="26"/>
                        <a:pt x="167" y="31"/>
                      </a:cubicBezTo>
                      <a:cubicBezTo>
                        <a:pt x="166" y="31"/>
                        <a:pt x="166" y="31"/>
                        <a:pt x="166" y="31"/>
                      </a:cubicBezTo>
                      <a:cubicBezTo>
                        <a:pt x="165" y="31"/>
                        <a:pt x="165" y="31"/>
                        <a:pt x="165" y="31"/>
                      </a:cubicBezTo>
                      <a:cubicBezTo>
                        <a:pt x="165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3" y="31"/>
                        <a:pt x="162" y="32"/>
                        <a:pt x="161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28" y="40"/>
                        <a:pt x="109" y="50"/>
                        <a:pt x="108" y="54"/>
                      </a:cubicBezTo>
                      <a:cubicBezTo>
                        <a:pt x="106" y="67"/>
                        <a:pt x="98" y="71"/>
                        <a:pt x="94" y="72"/>
                      </a:cubicBezTo>
                      <a:cubicBezTo>
                        <a:pt x="90" y="73"/>
                        <a:pt x="79" y="72"/>
                        <a:pt x="71" y="68"/>
                      </a:cubicBezTo>
                      <a:cubicBezTo>
                        <a:pt x="57" y="63"/>
                        <a:pt x="36" y="61"/>
                        <a:pt x="36" y="61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4" y="69"/>
                        <a:pt x="0" y="77"/>
                        <a:pt x="1" y="84"/>
                      </a:cubicBezTo>
                      <a:cubicBezTo>
                        <a:pt x="19" y="159"/>
                        <a:pt x="19" y="159"/>
                        <a:pt x="19" y="159"/>
                      </a:cubicBezTo>
                      <a:cubicBezTo>
                        <a:pt x="21" y="166"/>
                        <a:pt x="29" y="171"/>
                        <a:pt x="36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62" y="163"/>
                        <a:pt x="62" y="163"/>
                        <a:pt x="62" y="163"/>
                      </a:cubicBezTo>
                      <a:cubicBezTo>
                        <a:pt x="62" y="163"/>
                        <a:pt x="80" y="153"/>
                        <a:pt x="88" y="143"/>
                      </a:cubicBezTo>
                      <a:cubicBezTo>
                        <a:pt x="94" y="136"/>
                        <a:pt x="103" y="130"/>
                        <a:pt x="107" y="129"/>
                      </a:cubicBezTo>
                      <a:cubicBezTo>
                        <a:pt x="110" y="129"/>
                        <a:pt x="115" y="129"/>
                        <a:pt x="119" y="132"/>
                      </a:cubicBezTo>
                      <a:cubicBezTo>
                        <a:pt x="119" y="132"/>
                        <a:pt x="119" y="132"/>
                        <a:pt x="119" y="133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123" y="148"/>
                        <a:pt x="131" y="152"/>
                        <a:pt x="139" y="151"/>
                      </a:cubicBezTo>
                      <a:cubicBezTo>
                        <a:pt x="162" y="145"/>
                        <a:pt x="162" y="145"/>
                        <a:pt x="162" y="145"/>
                      </a:cubicBezTo>
                      <a:cubicBezTo>
                        <a:pt x="226" y="421"/>
                        <a:pt x="226" y="421"/>
                        <a:pt x="226" y="421"/>
                      </a:cubicBezTo>
                      <a:cubicBezTo>
                        <a:pt x="277" y="408"/>
                        <a:pt x="277" y="408"/>
                        <a:pt x="277" y="408"/>
                      </a:cubicBezTo>
                      <a:cubicBezTo>
                        <a:pt x="213" y="133"/>
                        <a:pt x="213" y="133"/>
                        <a:pt x="213" y="133"/>
                      </a:cubicBezTo>
                      <a:cubicBezTo>
                        <a:pt x="236" y="128"/>
                        <a:pt x="236" y="128"/>
                        <a:pt x="236" y="128"/>
                      </a:cubicBezTo>
                      <a:cubicBezTo>
                        <a:pt x="243" y="126"/>
                        <a:pt x="248" y="118"/>
                        <a:pt x="246" y="110"/>
                      </a:cubicBezTo>
                      <a:cubicBezTo>
                        <a:pt x="245" y="105"/>
                        <a:pt x="245" y="105"/>
                        <a:pt x="245" y="105"/>
                      </a:cubicBezTo>
                      <a:cubicBezTo>
                        <a:pt x="312" y="56"/>
                        <a:pt x="391" y="108"/>
                        <a:pt x="400" y="111"/>
                      </a:cubicBezTo>
                      <a:close/>
                    </a:path>
                  </a:pathLst>
                </a:custGeom>
                <a:solidFill>
                  <a:schemeClr val="bg1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700" b="1">
                    <a:solidFill>
                      <a:srgbClr val="EAEAEA">
                        <a:lumMod val="10000"/>
                      </a:srgbClr>
                    </a:solidFill>
                    <a:latin typeface="Segoe UI Semilight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28076AB0-4DB5-4D19-8743-395247946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890829"/>
                  <a:ext cx="483897" cy="1004316"/>
                </a:xfrm>
                <a:custGeom>
                  <a:avLst/>
                  <a:gdLst>
                    <a:gd name="T0" fmla="*/ 194 w 196"/>
                    <a:gd name="T1" fmla="*/ 367 h 406"/>
                    <a:gd name="T2" fmla="*/ 183 w 196"/>
                    <a:gd name="T3" fmla="*/ 385 h 406"/>
                    <a:gd name="T4" fmla="*/ 103 w 196"/>
                    <a:gd name="T5" fmla="*/ 404 h 406"/>
                    <a:gd name="T6" fmla="*/ 85 w 196"/>
                    <a:gd name="T7" fmla="*/ 393 h 406"/>
                    <a:gd name="T8" fmla="*/ 2 w 196"/>
                    <a:gd name="T9" fmla="*/ 38 h 406"/>
                    <a:gd name="T10" fmla="*/ 13 w 196"/>
                    <a:gd name="T11" fmla="*/ 21 h 406"/>
                    <a:gd name="T12" fmla="*/ 93 w 196"/>
                    <a:gd name="T13" fmla="*/ 2 h 406"/>
                    <a:gd name="T14" fmla="*/ 111 w 196"/>
                    <a:gd name="T15" fmla="*/ 13 h 406"/>
                    <a:gd name="T16" fmla="*/ 194 w 196"/>
                    <a:gd name="T17" fmla="*/ 367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6" h="406">
                      <a:moveTo>
                        <a:pt x="194" y="367"/>
                      </a:moveTo>
                      <a:cubicBezTo>
                        <a:pt x="196" y="375"/>
                        <a:pt x="191" y="383"/>
                        <a:pt x="183" y="385"/>
                      </a:cubicBezTo>
                      <a:cubicBezTo>
                        <a:pt x="103" y="404"/>
                        <a:pt x="103" y="404"/>
                        <a:pt x="103" y="404"/>
                      </a:cubicBezTo>
                      <a:cubicBezTo>
                        <a:pt x="95" y="406"/>
                        <a:pt x="87" y="401"/>
                        <a:pt x="85" y="39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0" y="31"/>
                        <a:pt x="5" y="23"/>
                        <a:pt x="13" y="21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101" y="0"/>
                        <a:pt x="109" y="5"/>
                        <a:pt x="111" y="13"/>
                      </a:cubicBezTo>
                      <a:lnTo>
                        <a:pt x="194" y="367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700" b="1">
                    <a:solidFill>
                      <a:srgbClr val="EAEAEA">
                        <a:lumMod val="10000"/>
                      </a:srgbClr>
                    </a:solidFill>
                    <a:latin typeface="Segoe UI Semilight"/>
                  </a:endParaRPr>
                </a:p>
              </p:txBody>
            </p:sp>
            <p:sp>
              <p:nvSpPr>
                <p:cNvPr id="473" name="Freeform 13">
                  <a:extLst>
                    <a:ext uri="{FF2B5EF4-FFF2-40B4-BE49-F238E27FC236}">
                      <a16:creationId xmlns:a16="http://schemas.microsoft.com/office/drawing/2014/main" id="{372A53AB-26A1-4F5B-BE3A-D9EAE317A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936480"/>
                  <a:ext cx="287601" cy="958665"/>
                </a:xfrm>
                <a:custGeom>
                  <a:avLst/>
                  <a:gdLst>
                    <a:gd name="T0" fmla="*/ 27 w 117"/>
                    <a:gd name="T1" fmla="*/ 0 h 388"/>
                    <a:gd name="T2" fmla="*/ 13 w 117"/>
                    <a:gd name="T3" fmla="*/ 3 h 388"/>
                    <a:gd name="T4" fmla="*/ 2 w 117"/>
                    <a:gd name="T5" fmla="*/ 20 h 388"/>
                    <a:gd name="T6" fmla="*/ 85 w 117"/>
                    <a:gd name="T7" fmla="*/ 375 h 388"/>
                    <a:gd name="T8" fmla="*/ 103 w 117"/>
                    <a:gd name="T9" fmla="*/ 386 h 388"/>
                    <a:gd name="T10" fmla="*/ 117 w 117"/>
                    <a:gd name="T11" fmla="*/ 382 h 388"/>
                    <a:gd name="T12" fmla="*/ 27 w 117"/>
                    <a:gd name="T13" fmla="*/ 0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388">
                      <a:moveTo>
                        <a:pt x="27" y="0"/>
                      </a:move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5" y="5"/>
                        <a:pt x="0" y="13"/>
                        <a:pt x="2" y="20"/>
                      </a:cubicBezTo>
                      <a:cubicBezTo>
                        <a:pt x="85" y="375"/>
                        <a:pt x="85" y="375"/>
                        <a:pt x="85" y="375"/>
                      </a:cubicBezTo>
                      <a:cubicBezTo>
                        <a:pt x="87" y="383"/>
                        <a:pt x="95" y="388"/>
                        <a:pt x="103" y="386"/>
                      </a:cubicBezTo>
                      <a:cubicBezTo>
                        <a:pt x="117" y="382"/>
                        <a:pt x="117" y="382"/>
                        <a:pt x="117" y="382"/>
                      </a:cubicBez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401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700" b="1">
                    <a:solidFill>
                      <a:srgbClr val="EAEAEA">
                        <a:lumMod val="10000"/>
                      </a:srgbClr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id="{32A6B787-5E6B-4513-8F20-8E55B915C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068" y="3470843"/>
                <a:ext cx="150649" cy="269341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id="{65BEEA93-0C12-424C-8404-0194F432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231" y="3667142"/>
                <a:ext cx="100432" cy="269341"/>
              </a:xfrm>
              <a:custGeom>
                <a:avLst/>
                <a:gdLst>
                  <a:gd name="T0" fmla="*/ 9 w 22"/>
                  <a:gd name="T1" fmla="*/ 0 h 59"/>
                  <a:gd name="T2" fmla="*/ 0 w 22"/>
                  <a:gd name="T3" fmla="*/ 2 h 59"/>
                  <a:gd name="T4" fmla="*/ 14 w 22"/>
                  <a:gd name="T5" fmla="*/ 59 h 59"/>
                  <a:gd name="T6" fmla="*/ 22 w 22"/>
                  <a:gd name="T7" fmla="*/ 57 h 59"/>
                  <a:gd name="T8" fmla="*/ 9 w 22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">
                    <a:moveTo>
                      <a:pt x="9" y="0"/>
                    </a:moveTo>
                    <a:lnTo>
                      <a:pt x="0" y="2"/>
                    </a:lnTo>
                    <a:lnTo>
                      <a:pt x="14" y="59"/>
                    </a:lnTo>
                    <a:lnTo>
                      <a:pt x="22" y="5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sp>
          <p:nvSpPr>
            <p:cNvPr id="438" name="Rectangle 18">
              <a:extLst>
                <a:ext uri="{FF2B5EF4-FFF2-40B4-BE49-F238E27FC236}">
                  <a16:creationId xmlns:a16="http://schemas.microsoft.com/office/drawing/2014/main" id="{E2D9CA0A-2D91-41A3-A09D-73EC0920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531" y="5948860"/>
              <a:ext cx="2029650" cy="93530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700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sp>
          <p:nvSpPr>
            <p:cNvPr id="439" name="Freeform 20">
              <a:extLst>
                <a:ext uri="{FF2B5EF4-FFF2-40B4-BE49-F238E27FC236}">
                  <a16:creationId xmlns:a16="http://schemas.microsoft.com/office/drawing/2014/main" id="{1E14BAA4-25EC-48EB-9448-717D97FA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5931" y="6834938"/>
              <a:ext cx="1859250" cy="49227"/>
            </a:xfrm>
            <a:custGeom>
              <a:avLst/>
              <a:gdLst>
                <a:gd name="T0" fmla="*/ 904 w 904"/>
                <a:gd name="T1" fmla="*/ 24 h 24"/>
                <a:gd name="T2" fmla="*/ 904 w 904"/>
                <a:gd name="T3" fmla="*/ 0 h 24"/>
                <a:gd name="T4" fmla="*/ 29 w 904"/>
                <a:gd name="T5" fmla="*/ 0 h 24"/>
                <a:gd name="T6" fmla="*/ 0 w 904"/>
                <a:gd name="T7" fmla="*/ 24 h 24"/>
                <a:gd name="T8" fmla="*/ 904 w 9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4">
                  <a:moveTo>
                    <a:pt x="904" y="24"/>
                  </a:moveTo>
                  <a:cubicBezTo>
                    <a:pt x="904" y="0"/>
                    <a:pt x="904" y="0"/>
                    <a:pt x="90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14"/>
                    <a:pt x="15" y="24"/>
                    <a:pt x="0" y="24"/>
                  </a:cubicBezTo>
                  <a:lnTo>
                    <a:pt x="904" y="24"/>
                  </a:lnTo>
                  <a:close/>
                </a:path>
              </a:pathLst>
            </a:custGeom>
            <a:solidFill>
              <a:srgbClr val="C78E00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700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C514161C-CEFC-403E-8572-C9DF51719551}"/>
                </a:ext>
              </a:extLst>
            </p:cNvPr>
            <p:cNvGrpSpPr/>
            <p:nvPr/>
          </p:nvGrpSpPr>
          <p:grpSpPr>
            <a:xfrm rot="882817">
              <a:off x="15528903" y="5377965"/>
              <a:ext cx="215753" cy="542725"/>
              <a:chOff x="5298858" y="3302195"/>
              <a:chExt cx="123368" cy="310330"/>
            </a:xfrm>
          </p:grpSpPr>
          <p:sp>
            <p:nvSpPr>
              <p:cNvPr id="447" name="Freeform 444">
                <a:extLst>
                  <a:ext uri="{FF2B5EF4-FFF2-40B4-BE49-F238E27FC236}">
                    <a16:creationId xmlns:a16="http://schemas.microsoft.com/office/drawing/2014/main" id="{3937BDC4-B212-4D66-B922-D7066BBA60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98858" y="3302195"/>
                <a:ext cx="61048" cy="232746"/>
              </a:xfrm>
              <a:custGeom>
                <a:avLst/>
                <a:gdLst>
                  <a:gd name="T0" fmla="*/ 22 w 22"/>
                  <a:gd name="T1" fmla="*/ 54 h 84"/>
                  <a:gd name="T2" fmla="*/ 19 w 22"/>
                  <a:gd name="T3" fmla="*/ 41 h 84"/>
                  <a:gd name="T4" fmla="*/ 18 w 22"/>
                  <a:gd name="T5" fmla="*/ 39 h 84"/>
                  <a:gd name="T6" fmla="*/ 18 w 22"/>
                  <a:gd name="T7" fmla="*/ 39 h 84"/>
                  <a:gd name="T8" fmla="*/ 18 w 22"/>
                  <a:gd name="T9" fmla="*/ 38 h 84"/>
                  <a:gd name="T10" fmla="*/ 10 w 22"/>
                  <a:gd name="T11" fmla="*/ 0 h 84"/>
                  <a:gd name="T12" fmla="*/ 0 w 22"/>
                  <a:gd name="T13" fmla="*/ 0 h 84"/>
                  <a:gd name="T14" fmla="*/ 0 w 22"/>
                  <a:gd name="T15" fmla="*/ 23 h 84"/>
                  <a:gd name="T16" fmla="*/ 0 w 22"/>
                  <a:gd name="T17" fmla="*/ 38 h 84"/>
                  <a:gd name="T18" fmla="*/ 0 w 22"/>
                  <a:gd name="T19" fmla="*/ 84 h 84"/>
                  <a:gd name="T20" fmla="*/ 22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22" y="54"/>
                    </a:moveTo>
                    <a:cubicBezTo>
                      <a:pt x="22" y="50"/>
                      <a:pt x="21" y="45"/>
                      <a:pt x="19" y="41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0" y="25"/>
                      <a:pt x="8" y="8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2" y="84"/>
                      <a:pt x="22" y="66"/>
                      <a:pt x="22" y="54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48" name="Freeform 445">
                <a:extLst>
                  <a:ext uri="{FF2B5EF4-FFF2-40B4-BE49-F238E27FC236}">
                    <a16:creationId xmlns:a16="http://schemas.microsoft.com/office/drawing/2014/main" id="{B8CBEF73-94AF-4685-A80F-F952376CEB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6840" y="3302196"/>
                <a:ext cx="33068" cy="80126"/>
              </a:xfrm>
              <a:custGeom>
                <a:avLst/>
                <a:gdLst>
                  <a:gd name="T0" fmla="*/ 0 w 26"/>
                  <a:gd name="T1" fmla="*/ 0 h 63"/>
                  <a:gd name="T2" fmla="*/ 26 w 26"/>
                  <a:gd name="T3" fmla="*/ 0 h 63"/>
                  <a:gd name="T4" fmla="*/ 0 w 26"/>
                  <a:gd name="T5" fmla="*/ 63 h 63"/>
                  <a:gd name="T6" fmla="*/ 0 w 26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63">
                    <a:moveTo>
                      <a:pt x="0" y="0"/>
                    </a:moveTo>
                    <a:lnTo>
                      <a:pt x="26" y="0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49" name="Freeform 446">
                <a:extLst>
                  <a:ext uri="{FF2B5EF4-FFF2-40B4-BE49-F238E27FC236}">
                    <a16:creationId xmlns:a16="http://schemas.microsoft.com/office/drawing/2014/main" id="{16C3C8B4-5707-44CB-B8F9-F65DA3C49B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6" y="3302196"/>
                <a:ext cx="62320" cy="232746"/>
              </a:xfrm>
              <a:custGeom>
                <a:avLst/>
                <a:gdLst>
                  <a:gd name="T0" fmla="*/ 0 w 22"/>
                  <a:gd name="T1" fmla="*/ 54 h 84"/>
                  <a:gd name="T2" fmla="*/ 3 w 22"/>
                  <a:gd name="T3" fmla="*/ 41 h 84"/>
                  <a:gd name="T4" fmla="*/ 4 w 22"/>
                  <a:gd name="T5" fmla="*/ 39 h 84"/>
                  <a:gd name="T6" fmla="*/ 4 w 22"/>
                  <a:gd name="T7" fmla="*/ 39 h 84"/>
                  <a:gd name="T8" fmla="*/ 4 w 22"/>
                  <a:gd name="T9" fmla="*/ 38 h 84"/>
                  <a:gd name="T10" fmla="*/ 12 w 22"/>
                  <a:gd name="T11" fmla="*/ 0 h 84"/>
                  <a:gd name="T12" fmla="*/ 22 w 22"/>
                  <a:gd name="T13" fmla="*/ 0 h 84"/>
                  <a:gd name="T14" fmla="*/ 22 w 22"/>
                  <a:gd name="T15" fmla="*/ 23 h 84"/>
                  <a:gd name="T16" fmla="*/ 22 w 22"/>
                  <a:gd name="T17" fmla="*/ 38 h 84"/>
                  <a:gd name="T18" fmla="*/ 22 w 22"/>
                  <a:gd name="T19" fmla="*/ 84 h 84"/>
                  <a:gd name="T20" fmla="*/ 0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0" y="54"/>
                    </a:moveTo>
                    <a:cubicBezTo>
                      <a:pt x="0" y="50"/>
                      <a:pt x="1" y="45"/>
                      <a:pt x="3" y="41"/>
                    </a:cubicBezTo>
                    <a:cubicBezTo>
                      <a:pt x="3" y="40"/>
                      <a:pt x="3" y="40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25"/>
                      <a:pt x="13" y="8"/>
                      <a:pt x="1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10" y="84"/>
                      <a:pt x="0" y="66"/>
                      <a:pt x="0" y="54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0" name="Freeform 447">
                <a:extLst>
                  <a:ext uri="{FF2B5EF4-FFF2-40B4-BE49-F238E27FC236}">
                    <a16:creationId xmlns:a16="http://schemas.microsoft.com/office/drawing/2014/main" id="{9AE75775-AE6D-4835-BE03-7939C41B31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5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1" name="Freeform 449">
                <a:extLst>
                  <a:ext uri="{FF2B5EF4-FFF2-40B4-BE49-F238E27FC236}">
                    <a16:creationId xmlns:a16="http://schemas.microsoft.com/office/drawing/2014/main" id="{93A4CB63-96CA-4D52-98CE-3D94D09638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0" y="3473893"/>
                <a:ext cx="58504" cy="138630"/>
              </a:xfrm>
              <a:custGeom>
                <a:avLst/>
                <a:gdLst>
                  <a:gd name="T0" fmla="*/ 16 w 21"/>
                  <a:gd name="T1" fmla="*/ 0 h 50"/>
                  <a:gd name="T2" fmla="*/ 16 w 21"/>
                  <a:gd name="T3" fmla="*/ 0 h 50"/>
                  <a:gd name="T4" fmla="*/ 0 w 21"/>
                  <a:gd name="T5" fmla="*/ 0 h 50"/>
                  <a:gd name="T6" fmla="*/ 2 w 21"/>
                  <a:gd name="T7" fmla="*/ 5 h 50"/>
                  <a:gd name="T8" fmla="*/ 14 w 21"/>
                  <a:gd name="T9" fmla="*/ 50 h 50"/>
                  <a:gd name="T10" fmla="*/ 21 w 21"/>
                  <a:gd name="T11" fmla="*/ 13 h 50"/>
                  <a:gd name="T12" fmla="*/ 16 w 2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4"/>
                      <a:pt x="2" y="5"/>
                    </a:cubicBezTo>
                    <a:cubicBezTo>
                      <a:pt x="9" y="21"/>
                      <a:pt x="14" y="33"/>
                      <a:pt x="14" y="50"/>
                    </a:cubicBezTo>
                    <a:cubicBezTo>
                      <a:pt x="14" y="36"/>
                      <a:pt x="17" y="24"/>
                      <a:pt x="21" y="13"/>
                    </a:cubicBezTo>
                    <a:cubicBezTo>
                      <a:pt x="19" y="9"/>
                      <a:pt x="18" y="4"/>
                      <a:pt x="16" y="0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19BC50A8-89AF-4B14-A2DA-14CBBB9366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0798" y="3454814"/>
                <a:ext cx="39427" cy="122096"/>
              </a:xfrm>
              <a:custGeom>
                <a:avLst/>
                <a:gdLst>
                  <a:gd name="T0" fmla="*/ 0 w 14"/>
                  <a:gd name="T1" fmla="*/ 37 h 44"/>
                  <a:gd name="T2" fmla="*/ 7 w 14"/>
                  <a:gd name="T3" fmla="*/ 44 h 44"/>
                  <a:gd name="T4" fmla="*/ 14 w 14"/>
                  <a:gd name="T5" fmla="*/ 37 h 44"/>
                  <a:gd name="T6" fmla="*/ 7 w 14"/>
                  <a:gd name="T7" fmla="*/ 0 h 44"/>
                  <a:gd name="T8" fmla="*/ 0 w 14"/>
                  <a:gd name="T9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4">
                    <a:moveTo>
                      <a:pt x="0" y="37"/>
                    </a:moveTo>
                    <a:cubicBezTo>
                      <a:pt x="0" y="41"/>
                      <a:pt x="3" y="44"/>
                      <a:pt x="7" y="44"/>
                    </a:cubicBezTo>
                    <a:cubicBezTo>
                      <a:pt x="11" y="44"/>
                      <a:pt x="14" y="41"/>
                      <a:pt x="14" y="37"/>
                    </a:cubicBezTo>
                    <a:cubicBezTo>
                      <a:pt x="14" y="23"/>
                      <a:pt x="11" y="11"/>
                      <a:pt x="7" y="0"/>
                    </a:cubicBezTo>
                    <a:cubicBezTo>
                      <a:pt x="3" y="11"/>
                      <a:pt x="0" y="23"/>
                      <a:pt x="0" y="37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159E97F5-CC8B-4F8A-BB38-615EA1BE07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66224" y="3396309"/>
                <a:ext cx="55961" cy="138630"/>
              </a:xfrm>
              <a:custGeom>
                <a:avLst/>
                <a:gdLst>
                  <a:gd name="T0" fmla="*/ 4 w 20"/>
                  <a:gd name="T1" fmla="*/ 39 h 50"/>
                  <a:gd name="T2" fmla="*/ 4 w 20"/>
                  <a:gd name="T3" fmla="*/ 39 h 50"/>
                  <a:gd name="T4" fmla="*/ 3 w 20"/>
                  <a:gd name="T5" fmla="*/ 41 h 50"/>
                  <a:gd name="T6" fmla="*/ 0 w 20"/>
                  <a:gd name="T7" fmla="*/ 50 h 50"/>
                  <a:gd name="T8" fmla="*/ 20 w 20"/>
                  <a:gd name="T9" fmla="*/ 50 h 50"/>
                  <a:gd name="T10" fmla="*/ 20 w 20"/>
                  <a:gd name="T11" fmla="*/ 34 h 50"/>
                  <a:gd name="T12" fmla="*/ 12 w 20"/>
                  <a:gd name="T13" fmla="*/ 0 h 50"/>
                  <a:gd name="T14" fmla="*/ 12 w 20"/>
                  <a:gd name="T15" fmla="*/ 0 h 50"/>
                  <a:gd name="T16" fmla="*/ 4 w 20"/>
                  <a:gd name="T17" fmla="*/ 38 h 50"/>
                  <a:gd name="T18" fmla="*/ 4 w 20"/>
                  <a:gd name="T1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50">
                    <a:moveTo>
                      <a:pt x="4" y="39"/>
                    </a:moveTo>
                    <a:cubicBezTo>
                      <a:pt x="4" y="39"/>
                      <a:pt x="4" y="39"/>
                      <a:pt x="4" y="39"/>
                    </a:cubicBezTo>
                    <a:cubicBezTo>
                      <a:pt x="3" y="40"/>
                      <a:pt x="3" y="40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18" y="2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8"/>
                      <a:pt x="12" y="25"/>
                      <a:pt x="4" y="38"/>
                    </a:cubicBezTo>
                    <a:cubicBezTo>
                      <a:pt x="4" y="38"/>
                      <a:pt x="4" y="38"/>
                      <a:pt x="4" y="39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2B221F5A-DB7B-45D9-9DBD-0657E82A17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864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ADD8761-67E2-4CB4-9091-5368EDA4B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326839" y="3382320"/>
                <a:ext cx="69951" cy="68679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54539B29-8661-4E61-BF3C-4453B6FE79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3960" y="3540030"/>
                <a:ext cx="48330" cy="72495"/>
              </a:xfrm>
              <a:custGeom>
                <a:avLst/>
                <a:gdLst>
                  <a:gd name="T0" fmla="*/ 15 w 17"/>
                  <a:gd name="T1" fmla="*/ 5 h 26"/>
                  <a:gd name="T2" fmla="*/ 17 w 17"/>
                  <a:gd name="T3" fmla="*/ 0 h 26"/>
                  <a:gd name="T4" fmla="*/ 2 w 17"/>
                  <a:gd name="T5" fmla="*/ 0 h 26"/>
                  <a:gd name="T6" fmla="*/ 2 w 17"/>
                  <a:gd name="T7" fmla="*/ 0 h 26"/>
                  <a:gd name="T8" fmla="*/ 0 w 17"/>
                  <a:gd name="T9" fmla="*/ 4 h 26"/>
                  <a:gd name="T10" fmla="*/ 8 w 17"/>
                  <a:gd name="T11" fmla="*/ 26 h 26"/>
                  <a:gd name="T12" fmla="*/ 15 w 17"/>
                  <a:gd name="T1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6">
                    <a:moveTo>
                      <a:pt x="15" y="5"/>
                    </a:moveTo>
                    <a:cubicBezTo>
                      <a:pt x="16" y="4"/>
                      <a:pt x="17" y="2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19"/>
                      <a:pt x="12" y="13"/>
                      <a:pt x="15" y="5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4F496684-46AF-45B1-A6DF-E643AA81410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38299" y="3473897"/>
                <a:ext cx="11447" cy="63592"/>
              </a:xfrm>
              <a:custGeom>
                <a:avLst/>
                <a:gdLst>
                  <a:gd name="T0" fmla="*/ 3 w 4"/>
                  <a:gd name="T1" fmla="*/ 23 h 23"/>
                  <a:gd name="T2" fmla="*/ 4 w 4"/>
                  <a:gd name="T3" fmla="*/ 12 h 23"/>
                  <a:gd name="T4" fmla="*/ 0 w 4"/>
                  <a:gd name="T5" fmla="*/ 0 h 23"/>
                  <a:gd name="T6" fmla="*/ 3 w 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3">
                    <a:moveTo>
                      <a:pt x="3" y="23"/>
                    </a:moveTo>
                    <a:cubicBezTo>
                      <a:pt x="3" y="19"/>
                      <a:pt x="3" y="15"/>
                      <a:pt x="4" y="12"/>
                    </a:cubicBezTo>
                    <a:cubicBezTo>
                      <a:pt x="3" y="8"/>
                      <a:pt x="1" y="4"/>
                      <a:pt x="0" y="0"/>
                    </a:cubicBezTo>
                    <a:cubicBezTo>
                      <a:pt x="2" y="7"/>
                      <a:pt x="3" y="15"/>
                      <a:pt x="3" y="2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4042F433-143F-4D19-8353-9A5CCC3580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9746" y="3537490"/>
                <a:ext cx="10175" cy="39426"/>
              </a:xfrm>
              <a:custGeom>
                <a:avLst/>
                <a:gdLst>
                  <a:gd name="T0" fmla="*/ 4 w 4"/>
                  <a:gd name="T1" fmla="*/ 14 h 14"/>
                  <a:gd name="T2" fmla="*/ 0 w 4"/>
                  <a:gd name="T3" fmla="*/ 0 h 14"/>
                  <a:gd name="T4" fmla="*/ 4 w 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cubicBezTo>
                      <a:pt x="3" y="9"/>
                      <a:pt x="2" y="5"/>
                      <a:pt x="0" y="0"/>
                    </a:cubicBezTo>
                    <a:cubicBezTo>
                      <a:pt x="0" y="0"/>
                      <a:pt x="2" y="6"/>
                      <a:pt x="4" y="1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B29E73CE-0596-4DBC-A351-13ECF4C07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9403" y="3504417"/>
                <a:ext cx="30524" cy="96659"/>
              </a:xfrm>
              <a:custGeom>
                <a:avLst/>
                <a:gdLst>
                  <a:gd name="T0" fmla="*/ 4 w 11"/>
                  <a:gd name="T1" fmla="*/ 23 h 35"/>
                  <a:gd name="T2" fmla="*/ 8 w 11"/>
                  <a:gd name="T3" fmla="*/ 35 h 35"/>
                  <a:gd name="T4" fmla="*/ 11 w 11"/>
                  <a:gd name="T5" fmla="*/ 22 h 35"/>
                  <a:gd name="T6" fmla="*/ 3 w 11"/>
                  <a:gd name="T7" fmla="*/ 0 h 35"/>
                  <a:gd name="T8" fmla="*/ 0 w 11"/>
                  <a:gd name="T9" fmla="*/ 9 h 35"/>
                  <a:gd name="T10" fmla="*/ 4 w 11"/>
                  <a:gd name="T11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5">
                    <a:moveTo>
                      <a:pt x="4" y="23"/>
                    </a:moveTo>
                    <a:cubicBezTo>
                      <a:pt x="5" y="27"/>
                      <a:pt x="7" y="31"/>
                      <a:pt x="8" y="35"/>
                    </a:cubicBezTo>
                    <a:cubicBezTo>
                      <a:pt x="9" y="30"/>
                      <a:pt x="10" y="26"/>
                      <a:pt x="11" y="2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6"/>
                      <a:pt x="0" y="9"/>
                    </a:cubicBezTo>
                    <a:cubicBezTo>
                      <a:pt x="2" y="14"/>
                      <a:pt x="3" y="18"/>
                      <a:pt x="4" y="23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700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sp>
          <p:nvSpPr>
            <p:cNvPr id="441" name="Rectangle 18">
              <a:extLst>
                <a:ext uri="{FF2B5EF4-FFF2-40B4-BE49-F238E27FC236}">
                  <a16:creationId xmlns:a16="http://schemas.microsoft.com/office/drawing/2014/main" id="{CB9F50D5-821D-440F-AA00-E71CC17A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algn="ctr" defTabSz="914225"/>
              <a:r>
                <a:rPr lang="en-US" sz="700" b="1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LUIS</a:t>
              </a:r>
            </a:p>
          </p:txBody>
        </p:sp>
        <p:sp>
          <p:nvSpPr>
            <p:cNvPr id="442" name="Rectangle 18">
              <a:extLst>
                <a:ext uri="{FF2B5EF4-FFF2-40B4-BE49-F238E27FC236}">
                  <a16:creationId xmlns:a16="http://schemas.microsoft.com/office/drawing/2014/main" id="{F12FA5CD-AFD6-469B-82BF-9171A8A7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416218"/>
              <a:ext cx="1685671" cy="3438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algn="ctr" defTabSz="914225"/>
              <a:r>
                <a:rPr lang="en-US" sz="700" b="1" dirty="0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Query over database via Azure Search</a:t>
              </a:r>
            </a:p>
          </p:txBody>
        </p:sp>
        <p:sp>
          <p:nvSpPr>
            <p:cNvPr id="443" name="Rectangle 18">
              <a:extLst>
                <a:ext uri="{FF2B5EF4-FFF2-40B4-BE49-F238E27FC236}">
                  <a16:creationId xmlns:a16="http://schemas.microsoft.com/office/drawing/2014/main" id="{7879ABF2-A10F-45B7-82EE-9FC1A581B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5845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algn="ctr" defTabSz="914225"/>
              <a:r>
                <a:rPr lang="en-US" sz="700" b="1" dirty="0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Form Filling</a:t>
              </a:r>
            </a:p>
          </p:txBody>
        </p:sp>
        <p:sp>
          <p:nvSpPr>
            <p:cNvPr id="444" name="Rectangle 18">
              <a:extLst>
                <a:ext uri="{FF2B5EF4-FFF2-40B4-BE49-F238E27FC236}">
                  <a16:creationId xmlns:a16="http://schemas.microsoft.com/office/drawing/2014/main" id="{E292595D-11D9-477D-93A5-BC30C27F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4162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algn="ctr" defTabSz="914225"/>
              <a:r>
                <a:rPr lang="en-US" sz="700" b="1" dirty="0" err="1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QnA</a:t>
              </a:r>
              <a:endParaRPr lang="en-US" sz="700" b="1" dirty="0">
                <a:solidFill>
                  <a:srgbClr val="EAEAEA">
                    <a:lumMod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5" name="Freeform 19">
              <a:extLst>
                <a:ext uri="{FF2B5EF4-FFF2-40B4-BE49-F238E27FC236}">
                  <a16:creationId xmlns:a16="http://schemas.microsoft.com/office/drawing/2014/main" id="{31B79BDD-F054-4293-A363-7CB459FA8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6222" y="5948860"/>
              <a:ext cx="1828958" cy="745972"/>
            </a:xfrm>
            <a:custGeom>
              <a:avLst/>
              <a:gdLst>
                <a:gd name="T0" fmla="*/ 0 w 891"/>
                <a:gd name="T1" fmla="*/ 365 h 365"/>
                <a:gd name="T2" fmla="*/ 891 w 891"/>
                <a:gd name="T3" fmla="*/ 0 h 365"/>
                <a:gd name="T4" fmla="*/ 0 w 891"/>
                <a:gd name="T5" fmla="*/ 0 h 365"/>
                <a:gd name="T6" fmla="*/ 0 w 891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1" h="365">
                  <a:moveTo>
                    <a:pt x="0" y="365"/>
                  </a:moveTo>
                  <a:cubicBezTo>
                    <a:pt x="0" y="365"/>
                    <a:pt x="152" y="0"/>
                    <a:pt x="891" y="0"/>
                  </a:cubicBezTo>
                  <a:cubicBezTo>
                    <a:pt x="51" y="0"/>
                    <a:pt x="0" y="0"/>
                    <a:pt x="0" y="0"/>
                  </a:cubicBezTo>
                  <a:lnTo>
                    <a:pt x="0" y="365"/>
                  </a:lnTo>
                  <a:close/>
                </a:path>
              </a:pathLst>
            </a:custGeom>
            <a:solidFill>
              <a:schemeClr val="accent5">
                <a:lumMod val="50000"/>
                <a:alpha val="14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700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sp>
          <p:nvSpPr>
            <p:cNvPr id="446" name="Freeform 21">
              <a:extLst>
                <a:ext uri="{FF2B5EF4-FFF2-40B4-BE49-F238E27FC236}">
                  <a16:creationId xmlns:a16="http://schemas.microsoft.com/office/drawing/2014/main" id="{05B7C5E9-3E42-4CEA-B011-6A3C6EA2E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5907" y="5714087"/>
              <a:ext cx="461972" cy="1170078"/>
            </a:xfrm>
            <a:custGeom>
              <a:avLst/>
              <a:gdLst>
                <a:gd name="T0" fmla="*/ 225 w 225"/>
                <a:gd name="T1" fmla="*/ 115 h 571"/>
                <a:gd name="T2" fmla="*/ 128 w 225"/>
                <a:gd name="T3" fmla="*/ 12 h 571"/>
                <a:gd name="T4" fmla="*/ 89 w 225"/>
                <a:gd name="T5" fmla="*/ 12 h 571"/>
                <a:gd name="T6" fmla="*/ 1 w 225"/>
                <a:gd name="T7" fmla="*/ 113 h 571"/>
                <a:gd name="T8" fmla="*/ 0 w 225"/>
                <a:gd name="T9" fmla="*/ 116 h 571"/>
                <a:gd name="T10" fmla="*/ 0 w 225"/>
                <a:gd name="T11" fmla="*/ 557 h 571"/>
                <a:gd name="T12" fmla="*/ 14 w 225"/>
                <a:gd name="T13" fmla="*/ 571 h 571"/>
                <a:gd name="T14" fmla="*/ 210 w 225"/>
                <a:gd name="T15" fmla="*/ 571 h 571"/>
                <a:gd name="T16" fmla="*/ 225 w 225"/>
                <a:gd name="T17" fmla="*/ 557 h 571"/>
                <a:gd name="T18" fmla="*/ 225 w 225"/>
                <a:gd name="T19" fmla="*/ 11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571">
                  <a:moveTo>
                    <a:pt x="225" y="115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17" y="0"/>
                    <a:pt x="100" y="0"/>
                    <a:pt x="89" y="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65"/>
                    <a:pt x="6" y="571"/>
                    <a:pt x="14" y="571"/>
                  </a:cubicBezTo>
                  <a:cubicBezTo>
                    <a:pt x="210" y="571"/>
                    <a:pt x="210" y="571"/>
                    <a:pt x="210" y="571"/>
                  </a:cubicBezTo>
                  <a:cubicBezTo>
                    <a:pt x="218" y="571"/>
                    <a:pt x="225" y="565"/>
                    <a:pt x="225" y="557"/>
                  </a:cubicBezTo>
                  <a:lnTo>
                    <a:pt x="225" y="115"/>
                  </a:ln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700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</p:grpSp>
      <p:sp>
        <p:nvSpPr>
          <p:cNvPr id="317" name="Freeform 8">
            <a:extLst>
              <a:ext uri="{FF2B5EF4-FFF2-40B4-BE49-F238E27FC236}">
                <a16:creationId xmlns:a16="http://schemas.microsoft.com/office/drawing/2014/main" id="{A8F35ABA-2194-4372-BA0D-B83F135E37C7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9746472" y="4283412"/>
            <a:ext cx="133639" cy="352226"/>
          </a:xfrm>
          <a:custGeom>
            <a:avLst/>
            <a:gdLst>
              <a:gd name="T0" fmla="*/ 24 w 38"/>
              <a:gd name="T1" fmla="*/ 101 h 101"/>
              <a:gd name="T2" fmla="*/ 13 w 38"/>
              <a:gd name="T3" fmla="*/ 94 h 101"/>
              <a:gd name="T4" fmla="*/ 13 w 38"/>
              <a:gd name="T5" fmla="*/ 10 h 101"/>
              <a:gd name="T6" fmla="*/ 28 w 38"/>
              <a:gd name="T7" fmla="*/ 1 h 101"/>
              <a:gd name="T8" fmla="*/ 37 w 38"/>
              <a:gd name="T9" fmla="*/ 16 h 101"/>
              <a:gd name="T10" fmla="*/ 35 w 38"/>
              <a:gd name="T11" fmla="*/ 84 h 101"/>
              <a:gd name="T12" fmla="*/ 29 w 38"/>
              <a:gd name="T13" fmla="*/ 100 h 101"/>
              <a:gd name="T14" fmla="*/ 24 w 38"/>
              <a:gd name="T15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101">
                <a:moveTo>
                  <a:pt x="24" y="101"/>
                </a:moveTo>
                <a:cubicBezTo>
                  <a:pt x="20" y="101"/>
                  <a:pt x="15" y="98"/>
                  <a:pt x="13" y="94"/>
                </a:cubicBezTo>
                <a:cubicBezTo>
                  <a:pt x="0" y="65"/>
                  <a:pt x="12" y="15"/>
                  <a:pt x="13" y="10"/>
                </a:cubicBezTo>
                <a:cubicBezTo>
                  <a:pt x="15" y="3"/>
                  <a:pt x="22" y="0"/>
                  <a:pt x="28" y="1"/>
                </a:cubicBezTo>
                <a:cubicBezTo>
                  <a:pt x="34" y="3"/>
                  <a:pt x="38" y="9"/>
                  <a:pt x="37" y="16"/>
                </a:cubicBezTo>
                <a:cubicBezTo>
                  <a:pt x="34" y="29"/>
                  <a:pt x="27" y="66"/>
                  <a:pt x="35" y="84"/>
                </a:cubicBezTo>
                <a:cubicBezTo>
                  <a:pt x="38" y="90"/>
                  <a:pt x="35" y="97"/>
                  <a:pt x="29" y="100"/>
                </a:cubicBezTo>
                <a:cubicBezTo>
                  <a:pt x="28" y="100"/>
                  <a:pt x="26" y="101"/>
                  <a:pt x="24" y="101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18" name="Freeform 9">
            <a:extLst>
              <a:ext uri="{FF2B5EF4-FFF2-40B4-BE49-F238E27FC236}">
                <a16:creationId xmlns:a16="http://schemas.microsoft.com/office/drawing/2014/main" id="{39106D4D-26CD-4DF9-A8B0-05E2FED1DC1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9855785" y="4253687"/>
            <a:ext cx="145035" cy="362585"/>
          </a:xfrm>
          <a:custGeom>
            <a:avLst/>
            <a:gdLst>
              <a:gd name="T0" fmla="*/ 24 w 41"/>
              <a:gd name="T1" fmla="*/ 103 h 104"/>
              <a:gd name="T2" fmla="*/ 13 w 41"/>
              <a:gd name="T3" fmla="*/ 96 h 104"/>
              <a:gd name="T4" fmla="*/ 16 w 41"/>
              <a:gd name="T5" fmla="*/ 10 h 104"/>
              <a:gd name="T6" fmla="*/ 31 w 41"/>
              <a:gd name="T7" fmla="*/ 1 h 104"/>
              <a:gd name="T8" fmla="*/ 39 w 41"/>
              <a:gd name="T9" fmla="*/ 16 h 104"/>
              <a:gd name="T10" fmla="*/ 35 w 41"/>
              <a:gd name="T11" fmla="*/ 86 h 104"/>
              <a:gd name="T12" fmla="*/ 29 w 41"/>
              <a:gd name="T13" fmla="*/ 102 h 104"/>
              <a:gd name="T14" fmla="*/ 24 w 41"/>
              <a:gd name="T15" fmla="*/ 10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04">
                <a:moveTo>
                  <a:pt x="24" y="103"/>
                </a:moveTo>
                <a:cubicBezTo>
                  <a:pt x="19" y="104"/>
                  <a:pt x="15" y="101"/>
                  <a:pt x="13" y="96"/>
                </a:cubicBezTo>
                <a:cubicBezTo>
                  <a:pt x="0" y="67"/>
                  <a:pt x="14" y="15"/>
                  <a:pt x="16" y="10"/>
                </a:cubicBezTo>
                <a:cubicBezTo>
                  <a:pt x="18" y="3"/>
                  <a:pt x="24" y="0"/>
                  <a:pt x="31" y="1"/>
                </a:cubicBezTo>
                <a:cubicBezTo>
                  <a:pt x="37" y="3"/>
                  <a:pt x="41" y="10"/>
                  <a:pt x="39" y="16"/>
                </a:cubicBezTo>
                <a:cubicBezTo>
                  <a:pt x="34" y="35"/>
                  <a:pt x="28" y="71"/>
                  <a:pt x="35" y="86"/>
                </a:cubicBezTo>
                <a:cubicBezTo>
                  <a:pt x="38" y="93"/>
                  <a:pt x="35" y="100"/>
                  <a:pt x="29" y="102"/>
                </a:cubicBezTo>
                <a:cubicBezTo>
                  <a:pt x="27" y="103"/>
                  <a:pt x="26" y="103"/>
                  <a:pt x="24" y="103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20" name="Freeform 10">
            <a:extLst>
              <a:ext uri="{FF2B5EF4-FFF2-40B4-BE49-F238E27FC236}">
                <a16:creationId xmlns:a16="http://schemas.microsoft.com/office/drawing/2014/main" id="{80B3F6DC-7890-41BE-8572-5C77154EB0C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9978441" y="4247235"/>
            <a:ext cx="148142" cy="344975"/>
          </a:xfrm>
          <a:custGeom>
            <a:avLst/>
            <a:gdLst>
              <a:gd name="T0" fmla="*/ 25 w 42"/>
              <a:gd name="T1" fmla="*/ 99 h 99"/>
              <a:gd name="T2" fmla="*/ 14 w 42"/>
              <a:gd name="T3" fmla="*/ 92 h 99"/>
              <a:gd name="T4" fmla="*/ 17 w 42"/>
              <a:gd name="T5" fmla="*/ 10 h 99"/>
              <a:gd name="T6" fmla="*/ 32 w 42"/>
              <a:gd name="T7" fmla="*/ 2 h 99"/>
              <a:gd name="T8" fmla="*/ 40 w 42"/>
              <a:gd name="T9" fmla="*/ 18 h 99"/>
              <a:gd name="T10" fmla="*/ 35 w 42"/>
              <a:gd name="T11" fmla="*/ 82 h 99"/>
              <a:gd name="T12" fmla="*/ 29 w 42"/>
              <a:gd name="T13" fmla="*/ 98 h 99"/>
              <a:gd name="T14" fmla="*/ 25 w 42"/>
              <a:gd name="T1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" h="99">
                <a:moveTo>
                  <a:pt x="25" y="99"/>
                </a:moveTo>
                <a:cubicBezTo>
                  <a:pt x="20" y="99"/>
                  <a:pt x="16" y="97"/>
                  <a:pt x="14" y="92"/>
                </a:cubicBezTo>
                <a:cubicBezTo>
                  <a:pt x="0" y="63"/>
                  <a:pt x="15" y="16"/>
                  <a:pt x="17" y="10"/>
                </a:cubicBezTo>
                <a:cubicBezTo>
                  <a:pt x="19" y="4"/>
                  <a:pt x="26" y="0"/>
                  <a:pt x="32" y="2"/>
                </a:cubicBezTo>
                <a:cubicBezTo>
                  <a:pt x="38" y="4"/>
                  <a:pt x="42" y="11"/>
                  <a:pt x="40" y="18"/>
                </a:cubicBezTo>
                <a:cubicBezTo>
                  <a:pt x="36" y="30"/>
                  <a:pt x="28" y="65"/>
                  <a:pt x="35" y="82"/>
                </a:cubicBezTo>
                <a:cubicBezTo>
                  <a:pt x="38" y="88"/>
                  <a:pt x="35" y="95"/>
                  <a:pt x="29" y="98"/>
                </a:cubicBezTo>
                <a:cubicBezTo>
                  <a:pt x="28" y="99"/>
                  <a:pt x="26" y="99"/>
                  <a:pt x="25" y="99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1A66F-CCEC-4CB5-AA60-4028A7673606}"/>
              </a:ext>
            </a:extLst>
          </p:cNvPr>
          <p:cNvSpPr/>
          <p:nvPr/>
        </p:nvSpPr>
        <p:spPr>
          <a:xfrm>
            <a:off x="9204565" y="2783934"/>
            <a:ext cx="185949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225"/>
            <a:r>
              <a:rPr lang="en-US" sz="1200" dirty="0">
                <a:solidFill>
                  <a:srgbClr val="0078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094D15-7B75-4055-AA52-A5AAFB984B7B}"/>
              </a:ext>
            </a:extLst>
          </p:cNvPr>
          <p:cNvGrpSpPr/>
          <p:nvPr/>
        </p:nvGrpSpPr>
        <p:grpSpPr>
          <a:xfrm>
            <a:off x="6376191" y="2664840"/>
            <a:ext cx="1936116" cy="880707"/>
            <a:chOff x="4933542" y="2664731"/>
            <a:chExt cx="1936390" cy="880832"/>
          </a:xfrm>
        </p:grpSpPr>
        <p:sp>
          <p:nvSpPr>
            <p:cNvPr id="356" name="Freeform 15">
              <a:extLst>
                <a:ext uri="{FF2B5EF4-FFF2-40B4-BE49-F238E27FC236}">
                  <a16:creationId xmlns:a16="http://schemas.microsoft.com/office/drawing/2014/main" id="{4C43F183-E0B3-4433-AC2E-DFA3047B0415}"/>
                </a:ext>
              </a:extLst>
            </p:cNvPr>
            <p:cNvSpPr>
              <a:spLocks/>
            </p:cNvSpPr>
            <p:nvPr/>
          </p:nvSpPr>
          <p:spPr bwMode="auto">
            <a:xfrm rot="948410">
              <a:off x="6273579" y="2670195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624073DD-C088-4854-B86A-500810EC80BD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73816" y="3053312"/>
              <a:ext cx="133658" cy="352276"/>
            </a:xfrm>
            <a:custGeom>
              <a:avLst/>
              <a:gdLst>
                <a:gd name="T0" fmla="*/ 24 w 38"/>
                <a:gd name="T1" fmla="*/ 101 h 101"/>
                <a:gd name="T2" fmla="*/ 13 w 38"/>
                <a:gd name="T3" fmla="*/ 94 h 101"/>
                <a:gd name="T4" fmla="*/ 13 w 38"/>
                <a:gd name="T5" fmla="*/ 10 h 101"/>
                <a:gd name="T6" fmla="*/ 28 w 38"/>
                <a:gd name="T7" fmla="*/ 1 h 101"/>
                <a:gd name="T8" fmla="*/ 37 w 38"/>
                <a:gd name="T9" fmla="*/ 16 h 101"/>
                <a:gd name="T10" fmla="*/ 35 w 38"/>
                <a:gd name="T11" fmla="*/ 84 h 101"/>
                <a:gd name="T12" fmla="*/ 29 w 38"/>
                <a:gd name="T13" fmla="*/ 100 h 101"/>
                <a:gd name="T14" fmla="*/ 24 w 38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01">
                  <a:moveTo>
                    <a:pt x="24" y="101"/>
                  </a:moveTo>
                  <a:cubicBezTo>
                    <a:pt x="20" y="101"/>
                    <a:pt x="15" y="98"/>
                    <a:pt x="13" y="94"/>
                  </a:cubicBezTo>
                  <a:cubicBezTo>
                    <a:pt x="0" y="65"/>
                    <a:pt x="12" y="15"/>
                    <a:pt x="13" y="10"/>
                  </a:cubicBezTo>
                  <a:cubicBezTo>
                    <a:pt x="15" y="3"/>
                    <a:pt x="22" y="0"/>
                    <a:pt x="28" y="1"/>
                  </a:cubicBezTo>
                  <a:cubicBezTo>
                    <a:pt x="34" y="3"/>
                    <a:pt x="38" y="9"/>
                    <a:pt x="37" y="16"/>
                  </a:cubicBezTo>
                  <a:cubicBezTo>
                    <a:pt x="34" y="29"/>
                    <a:pt x="27" y="66"/>
                    <a:pt x="35" y="84"/>
                  </a:cubicBezTo>
                  <a:cubicBezTo>
                    <a:pt x="38" y="90"/>
                    <a:pt x="35" y="97"/>
                    <a:pt x="29" y="100"/>
                  </a:cubicBezTo>
                  <a:cubicBezTo>
                    <a:pt x="28" y="100"/>
                    <a:pt x="26" y="101"/>
                    <a:pt x="24" y="101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0AD0B37A-F40A-430F-ADD7-1CA5C6F2D91E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1067" y="3165034"/>
              <a:ext cx="145055" cy="362637"/>
            </a:xfrm>
            <a:custGeom>
              <a:avLst/>
              <a:gdLst>
                <a:gd name="T0" fmla="*/ 24 w 41"/>
                <a:gd name="T1" fmla="*/ 103 h 104"/>
                <a:gd name="T2" fmla="*/ 13 w 41"/>
                <a:gd name="T3" fmla="*/ 96 h 104"/>
                <a:gd name="T4" fmla="*/ 16 w 41"/>
                <a:gd name="T5" fmla="*/ 10 h 104"/>
                <a:gd name="T6" fmla="*/ 31 w 41"/>
                <a:gd name="T7" fmla="*/ 1 h 104"/>
                <a:gd name="T8" fmla="*/ 39 w 41"/>
                <a:gd name="T9" fmla="*/ 16 h 104"/>
                <a:gd name="T10" fmla="*/ 35 w 41"/>
                <a:gd name="T11" fmla="*/ 86 h 104"/>
                <a:gd name="T12" fmla="*/ 29 w 41"/>
                <a:gd name="T13" fmla="*/ 102 h 104"/>
                <a:gd name="T14" fmla="*/ 24 w 4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04">
                  <a:moveTo>
                    <a:pt x="24" y="103"/>
                  </a:moveTo>
                  <a:cubicBezTo>
                    <a:pt x="19" y="104"/>
                    <a:pt x="15" y="101"/>
                    <a:pt x="13" y="96"/>
                  </a:cubicBezTo>
                  <a:cubicBezTo>
                    <a:pt x="0" y="67"/>
                    <a:pt x="14" y="15"/>
                    <a:pt x="16" y="10"/>
                  </a:cubicBezTo>
                  <a:cubicBezTo>
                    <a:pt x="18" y="3"/>
                    <a:pt x="24" y="0"/>
                    <a:pt x="31" y="1"/>
                  </a:cubicBezTo>
                  <a:cubicBezTo>
                    <a:pt x="37" y="3"/>
                    <a:pt x="41" y="10"/>
                    <a:pt x="39" y="16"/>
                  </a:cubicBezTo>
                  <a:cubicBezTo>
                    <a:pt x="34" y="35"/>
                    <a:pt x="28" y="71"/>
                    <a:pt x="35" y="86"/>
                  </a:cubicBezTo>
                  <a:cubicBezTo>
                    <a:pt x="38" y="93"/>
                    <a:pt x="35" y="100"/>
                    <a:pt x="29" y="102"/>
                  </a:cubicBezTo>
                  <a:cubicBezTo>
                    <a:pt x="27" y="103"/>
                    <a:pt x="26" y="103"/>
                    <a:pt x="24" y="103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F636A871-382D-41E2-8A33-A776049DA9B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2301" y="3298970"/>
              <a:ext cx="148163" cy="345023"/>
            </a:xfrm>
            <a:custGeom>
              <a:avLst/>
              <a:gdLst>
                <a:gd name="T0" fmla="*/ 25 w 42"/>
                <a:gd name="T1" fmla="*/ 99 h 99"/>
                <a:gd name="T2" fmla="*/ 14 w 42"/>
                <a:gd name="T3" fmla="*/ 92 h 99"/>
                <a:gd name="T4" fmla="*/ 17 w 42"/>
                <a:gd name="T5" fmla="*/ 10 h 99"/>
                <a:gd name="T6" fmla="*/ 32 w 42"/>
                <a:gd name="T7" fmla="*/ 2 h 99"/>
                <a:gd name="T8" fmla="*/ 40 w 42"/>
                <a:gd name="T9" fmla="*/ 18 h 99"/>
                <a:gd name="T10" fmla="*/ 35 w 42"/>
                <a:gd name="T11" fmla="*/ 82 h 99"/>
                <a:gd name="T12" fmla="*/ 29 w 42"/>
                <a:gd name="T13" fmla="*/ 98 h 99"/>
                <a:gd name="T14" fmla="*/ 25 w 4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9">
                  <a:moveTo>
                    <a:pt x="25" y="99"/>
                  </a:moveTo>
                  <a:cubicBezTo>
                    <a:pt x="20" y="99"/>
                    <a:pt x="16" y="97"/>
                    <a:pt x="14" y="92"/>
                  </a:cubicBezTo>
                  <a:cubicBezTo>
                    <a:pt x="0" y="63"/>
                    <a:pt x="15" y="16"/>
                    <a:pt x="17" y="10"/>
                  </a:cubicBezTo>
                  <a:cubicBezTo>
                    <a:pt x="19" y="4"/>
                    <a:pt x="26" y="0"/>
                    <a:pt x="32" y="2"/>
                  </a:cubicBezTo>
                  <a:cubicBezTo>
                    <a:pt x="38" y="4"/>
                    <a:pt x="42" y="11"/>
                    <a:pt x="40" y="18"/>
                  </a:cubicBezTo>
                  <a:cubicBezTo>
                    <a:pt x="36" y="30"/>
                    <a:pt x="28" y="65"/>
                    <a:pt x="35" y="82"/>
                  </a:cubicBezTo>
                  <a:cubicBezTo>
                    <a:pt x="38" y="88"/>
                    <a:pt x="35" y="95"/>
                    <a:pt x="29" y="98"/>
                  </a:cubicBezTo>
                  <a:cubicBezTo>
                    <a:pt x="28" y="99"/>
                    <a:pt x="26" y="99"/>
                    <a:pt x="25" y="99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760D1D57-985A-4284-9DC8-52779535D6F2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979716" y="3153265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id="{DB6B46D0-F663-4C13-BE51-B1C318C5ACD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776455" y="287390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44" name="Freeform 7">
              <a:extLst>
                <a:ext uri="{FF2B5EF4-FFF2-40B4-BE49-F238E27FC236}">
                  <a16:creationId xmlns:a16="http://schemas.microsoft.com/office/drawing/2014/main" id="{618F1651-8DC6-4916-82AE-FA4A68B81BF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302633" y="2939762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57" name="Freeform 17">
              <a:extLst>
                <a:ext uri="{FF2B5EF4-FFF2-40B4-BE49-F238E27FC236}">
                  <a16:creationId xmlns:a16="http://schemas.microsoft.com/office/drawing/2014/main" id="{EFB00C75-ADBD-4BA0-A0B7-BDE2BE8A9D0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06994" y="3055836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58" name="Freeform 18">
              <a:extLst>
                <a:ext uri="{FF2B5EF4-FFF2-40B4-BE49-F238E27FC236}">
                  <a16:creationId xmlns:a16="http://schemas.microsoft.com/office/drawing/2014/main" id="{BD1BCB61-FADE-4C41-AADC-6D2E63E5804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99253" y="3146963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A0B60CD-8C54-46AC-9A46-BB1F76ABEC27}"/>
                </a:ext>
              </a:extLst>
            </p:cNvPr>
            <p:cNvGrpSpPr/>
            <p:nvPr/>
          </p:nvGrpSpPr>
          <p:grpSpPr>
            <a:xfrm rot="948410">
              <a:off x="6496934" y="2664731"/>
              <a:ext cx="372998" cy="369890"/>
              <a:chOff x="2235729" y="1077383"/>
              <a:chExt cx="571500" cy="566738"/>
            </a:xfrm>
          </p:grpSpPr>
          <p:sp>
            <p:nvSpPr>
              <p:cNvPr id="360" name="Oval 63">
                <a:extLst>
                  <a:ext uri="{FF2B5EF4-FFF2-40B4-BE49-F238E27FC236}">
                    <a16:creationId xmlns:a16="http://schemas.microsoft.com/office/drawing/2014/main" id="{4E5A5438-5950-4AE6-93D5-FDF666939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729" y="1077383"/>
                <a:ext cx="571500" cy="5667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1" name="Oval 64">
                <a:extLst>
                  <a:ext uri="{FF2B5EF4-FFF2-40B4-BE49-F238E27FC236}">
                    <a16:creationId xmlns:a16="http://schemas.microsoft.com/office/drawing/2014/main" id="{68CD3589-2D30-480D-B75F-382FA24A6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704" y="1126595"/>
                <a:ext cx="463550" cy="465138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2" name="Oval 65">
                <a:extLst>
                  <a:ext uri="{FF2B5EF4-FFF2-40B4-BE49-F238E27FC236}">
                    <a16:creationId xmlns:a16="http://schemas.microsoft.com/office/drawing/2014/main" id="{27636911-897D-4AB9-A53B-4A985350C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566" y="1174220"/>
                <a:ext cx="376238" cy="374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pic>
          <p:nvPicPr>
            <p:cNvPr id="487" name="Picture 2" descr="Node.js on light background">
              <a:extLst>
                <a:ext uri="{FF2B5EF4-FFF2-40B4-BE49-F238E27FC236}">
                  <a16:creationId xmlns:a16="http://schemas.microsoft.com/office/drawing/2014/main" id="{B8E78BB1-9637-4D89-84CA-937CBE175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327" y="2800350"/>
              <a:ext cx="193334" cy="1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25CAF06-73F7-4E5B-94DF-ADA016C7E8F5}"/>
                </a:ext>
              </a:extLst>
            </p:cNvPr>
            <p:cNvGrpSpPr/>
            <p:nvPr/>
          </p:nvGrpSpPr>
          <p:grpSpPr>
            <a:xfrm rot="20220474">
              <a:off x="4933542" y="2846525"/>
              <a:ext cx="356035" cy="636385"/>
              <a:chOff x="3748088" y="3730625"/>
              <a:chExt cx="530225" cy="947737"/>
            </a:xfrm>
          </p:grpSpPr>
          <p:sp>
            <p:nvSpPr>
              <p:cNvPr id="535" name="Freeform 5">
                <a:extLst>
                  <a:ext uri="{FF2B5EF4-FFF2-40B4-BE49-F238E27FC236}">
                    <a16:creationId xmlns:a16="http://schemas.microsoft.com/office/drawing/2014/main" id="{53A6832F-392D-4DD5-A776-3853DD463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088" y="3730625"/>
                <a:ext cx="530225" cy="947737"/>
              </a:xfrm>
              <a:custGeom>
                <a:avLst/>
                <a:gdLst>
                  <a:gd name="T0" fmla="*/ 108 w 108"/>
                  <a:gd name="T1" fmla="*/ 188 h 196"/>
                  <a:gd name="T2" fmla="*/ 99 w 108"/>
                  <a:gd name="T3" fmla="*/ 196 h 196"/>
                  <a:gd name="T4" fmla="*/ 8 w 108"/>
                  <a:gd name="T5" fmla="*/ 196 h 196"/>
                  <a:gd name="T6" fmla="*/ 0 w 108"/>
                  <a:gd name="T7" fmla="*/ 188 h 196"/>
                  <a:gd name="T8" fmla="*/ 0 w 108"/>
                  <a:gd name="T9" fmla="*/ 8 h 196"/>
                  <a:gd name="T10" fmla="*/ 8 w 108"/>
                  <a:gd name="T11" fmla="*/ 0 h 196"/>
                  <a:gd name="T12" fmla="*/ 99 w 108"/>
                  <a:gd name="T13" fmla="*/ 0 h 196"/>
                  <a:gd name="T14" fmla="*/ 108 w 108"/>
                  <a:gd name="T15" fmla="*/ 8 h 196"/>
                  <a:gd name="T16" fmla="*/ 108 w 108"/>
                  <a:gd name="T17" fmla="*/ 18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96">
                    <a:moveTo>
                      <a:pt x="108" y="188"/>
                    </a:moveTo>
                    <a:cubicBezTo>
                      <a:pt x="108" y="192"/>
                      <a:pt x="104" y="196"/>
                      <a:pt x="99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4" y="196"/>
                      <a:pt x="0" y="192"/>
                      <a:pt x="0" y="1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4" y="0"/>
                      <a:pt x="108" y="4"/>
                      <a:pt x="108" y="8"/>
                    </a:cubicBezTo>
                    <a:lnTo>
                      <a:pt x="108" y="18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7" name="Rectangle 6">
                <a:extLst>
                  <a:ext uri="{FF2B5EF4-FFF2-40B4-BE49-F238E27FC236}">
                    <a16:creationId xmlns:a16="http://schemas.microsoft.com/office/drawing/2014/main" id="{A8258BDF-FAA1-4F9D-AC46-3D83E739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865563"/>
                <a:ext cx="476250" cy="677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4" name="Freeform 7">
                <a:extLst>
                  <a:ext uri="{FF2B5EF4-FFF2-40B4-BE49-F238E27FC236}">
                    <a16:creationId xmlns:a16="http://schemas.microsoft.com/office/drawing/2014/main" id="{2D66B14D-9DE5-4858-90FE-CC05CF0A0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3784600"/>
                <a:ext cx="290513" cy="14287"/>
              </a:xfrm>
              <a:custGeom>
                <a:avLst/>
                <a:gdLst>
                  <a:gd name="T0" fmla="*/ 59 w 59"/>
                  <a:gd name="T1" fmla="*/ 2 h 3"/>
                  <a:gd name="T2" fmla="*/ 58 w 59"/>
                  <a:gd name="T3" fmla="*/ 3 h 3"/>
                  <a:gd name="T4" fmla="*/ 1 w 59"/>
                  <a:gd name="T5" fmla="*/ 3 h 3"/>
                  <a:gd name="T6" fmla="*/ 0 w 59"/>
                  <a:gd name="T7" fmla="*/ 2 h 3"/>
                  <a:gd name="T8" fmla="*/ 0 w 59"/>
                  <a:gd name="T9" fmla="*/ 2 h 3"/>
                  <a:gd name="T10" fmla="*/ 1 w 59"/>
                  <a:gd name="T11" fmla="*/ 0 h 3"/>
                  <a:gd name="T12" fmla="*/ 58 w 59"/>
                  <a:gd name="T13" fmla="*/ 0 h 3"/>
                  <a:gd name="T14" fmla="*/ 59 w 5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">
                    <a:moveTo>
                      <a:pt x="59" y="2"/>
                    </a:moveTo>
                    <a:cubicBezTo>
                      <a:pt x="59" y="2"/>
                      <a:pt x="59" y="3"/>
                      <a:pt x="5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1"/>
                      <a:pt x="5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B40A2421-36DB-426E-8058-4198D7D6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8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10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51" name="Freeform 9">
                <a:extLst>
                  <a:ext uri="{FF2B5EF4-FFF2-40B4-BE49-F238E27FC236}">
                    <a16:creationId xmlns:a16="http://schemas.microsoft.com/office/drawing/2014/main" id="{EE461165-AA94-4BEF-B77C-300640EB1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3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9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52" name="Freeform 10">
                <a:extLst>
                  <a:ext uri="{FF2B5EF4-FFF2-40B4-BE49-F238E27FC236}">
                    <a16:creationId xmlns:a16="http://schemas.microsoft.com/office/drawing/2014/main" id="{D44A35AC-D823-4EB1-B628-CE98945C2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4581525"/>
                <a:ext cx="112713" cy="58737"/>
              </a:xfrm>
              <a:custGeom>
                <a:avLst/>
                <a:gdLst>
                  <a:gd name="T0" fmla="*/ 23 w 23"/>
                  <a:gd name="T1" fmla="*/ 6 h 12"/>
                  <a:gd name="T2" fmla="*/ 17 w 23"/>
                  <a:gd name="T3" fmla="*/ 12 h 12"/>
                  <a:gd name="T4" fmla="*/ 6 w 23"/>
                  <a:gd name="T5" fmla="*/ 12 h 12"/>
                  <a:gd name="T6" fmla="*/ 0 w 23"/>
                  <a:gd name="T7" fmla="*/ 6 h 12"/>
                  <a:gd name="T8" fmla="*/ 0 w 23"/>
                  <a:gd name="T9" fmla="*/ 6 h 12"/>
                  <a:gd name="T10" fmla="*/ 6 w 23"/>
                  <a:gd name="T11" fmla="*/ 0 h 12"/>
                  <a:gd name="T12" fmla="*/ 17 w 23"/>
                  <a:gd name="T13" fmla="*/ 0 h 12"/>
                  <a:gd name="T14" fmla="*/ 23 w 2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3" y="10"/>
                      <a:pt x="21" y="12"/>
                      <a:pt x="1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3" y="3"/>
                      <a:pt x="23" y="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sp>
          <p:nvSpPr>
            <p:cNvPr id="342" name="Freeform 5">
              <a:extLst>
                <a:ext uri="{FF2B5EF4-FFF2-40B4-BE49-F238E27FC236}">
                  <a16:creationId xmlns:a16="http://schemas.microsoft.com/office/drawing/2014/main" id="{AF8C0F39-1862-49E5-A58A-6C439637B553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139878" y="2947143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553" name="Rectangle 552">
            <a:extLst>
              <a:ext uri="{FF2B5EF4-FFF2-40B4-BE49-F238E27FC236}">
                <a16:creationId xmlns:a16="http://schemas.microsoft.com/office/drawing/2014/main" id="{C09048CB-D689-4900-B62A-62E0209B928D}"/>
              </a:ext>
            </a:extLst>
          </p:cNvPr>
          <p:cNvSpPr/>
          <p:nvPr/>
        </p:nvSpPr>
        <p:spPr>
          <a:xfrm flipH="1">
            <a:off x="10285016" y="1677871"/>
            <a:ext cx="1458530" cy="107493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45713" tIns="45713" rIns="45713" bIns="45713" anchor="ctr">
            <a:noAutofit/>
          </a:bodyPr>
          <a:lstStyle/>
          <a:p>
            <a:pPr algn="ctr" defTabSz="932563"/>
            <a:r>
              <a:rPr lang="en-US" sz="14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Semibold" panose="020B0702040204020203" pitchFamily="34" charset="0"/>
              </a:rPr>
              <a:t>Customer’s</a:t>
            </a:r>
          </a:p>
          <a:p>
            <a:pPr algn="ctr" defTabSz="932563"/>
            <a:r>
              <a:rPr lang="en-US" sz="14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Semibold" panose="020B0702040204020203" pitchFamily="34" charset="0"/>
              </a:rPr>
              <a:t> Business Logic &amp; Data</a:t>
            </a:r>
          </a:p>
        </p:txBody>
      </p:sp>
      <p:sp>
        <p:nvSpPr>
          <p:cNvPr id="554" name="Freeform: Shape 553">
            <a:extLst>
              <a:ext uri="{FF2B5EF4-FFF2-40B4-BE49-F238E27FC236}">
                <a16:creationId xmlns:a16="http://schemas.microsoft.com/office/drawing/2014/main" id="{D89A3EFB-B7EF-4CE9-8DCB-3161F4707601}"/>
              </a:ext>
            </a:extLst>
          </p:cNvPr>
          <p:cNvSpPr/>
          <p:nvPr/>
        </p:nvSpPr>
        <p:spPr bwMode="auto">
          <a:xfrm>
            <a:off x="9363531" y="1995838"/>
            <a:ext cx="875703" cy="221776"/>
          </a:xfrm>
          <a:custGeom>
            <a:avLst/>
            <a:gdLst>
              <a:gd name="connsiteX0" fmla="*/ 0 w 1794933"/>
              <a:gd name="connsiteY0" fmla="*/ 0 h 414867"/>
              <a:gd name="connsiteX1" fmla="*/ 762000 w 1794933"/>
              <a:gd name="connsiteY1" fmla="*/ 0 h 414867"/>
              <a:gd name="connsiteX2" fmla="*/ 1109133 w 1794933"/>
              <a:gd name="connsiteY2" fmla="*/ 414867 h 414867"/>
              <a:gd name="connsiteX3" fmla="*/ 1794933 w 1794933"/>
              <a:gd name="connsiteY3" fmla="*/ 414867 h 41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933" h="414867">
                <a:moveTo>
                  <a:pt x="0" y="0"/>
                </a:moveTo>
                <a:lnTo>
                  <a:pt x="762000" y="0"/>
                </a:lnTo>
                <a:lnTo>
                  <a:pt x="1109133" y="414867"/>
                </a:lnTo>
                <a:lnTo>
                  <a:pt x="1794933" y="414867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56" name="Speech Bubble: Rectangle 555">
            <a:extLst>
              <a:ext uri="{FF2B5EF4-FFF2-40B4-BE49-F238E27FC236}">
                <a16:creationId xmlns:a16="http://schemas.microsoft.com/office/drawing/2014/main" id="{ABA20B57-80DF-44AC-BF3F-F1B7243F4CC6}"/>
              </a:ext>
            </a:extLst>
          </p:cNvPr>
          <p:cNvSpPr/>
          <p:nvPr/>
        </p:nvSpPr>
        <p:spPr>
          <a:xfrm flipH="1">
            <a:off x="6463278" y="2100705"/>
            <a:ext cx="1475704" cy="538798"/>
          </a:xfrm>
          <a:prstGeom prst="wedgeRectCallout">
            <a:avLst>
              <a:gd name="adj1" fmla="val 40515"/>
              <a:gd name="adj2" fmla="val 102493"/>
            </a:avLst>
          </a:prstGeom>
          <a:solidFill>
            <a:schemeClr val="tx1">
              <a:lumMod val="95000"/>
            </a:schemeClr>
          </a:solidFill>
        </p:spPr>
        <p:txBody>
          <a:bodyPr wrap="square" anchor="ctr">
            <a:noAutofit/>
          </a:bodyPr>
          <a:lstStyle/>
          <a:p>
            <a:pPr algn="ctr" defTabSz="932563"/>
            <a:r>
              <a:rPr lang="en-US" sz="14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Semibold" panose="020B0702040204020203" pitchFamily="34" charset="0"/>
              </a:rPr>
              <a:t>Bot Connector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5E9B17-D627-433A-B6B5-43D01A7949B2}"/>
              </a:ext>
            </a:extLst>
          </p:cNvPr>
          <p:cNvSpPr/>
          <p:nvPr/>
        </p:nvSpPr>
        <p:spPr bwMode="auto">
          <a:xfrm>
            <a:off x="7736576" y="1651251"/>
            <a:ext cx="566910" cy="414640"/>
          </a:xfrm>
          <a:custGeom>
            <a:avLst/>
            <a:gdLst>
              <a:gd name="connsiteX0" fmla="*/ 0 w 518160"/>
              <a:gd name="connsiteY0" fmla="*/ 325120 h 325120"/>
              <a:gd name="connsiteX1" fmla="*/ 0 w 518160"/>
              <a:gd name="connsiteY1" fmla="*/ 81280 h 325120"/>
              <a:gd name="connsiteX2" fmla="*/ 106680 w 518160"/>
              <a:gd name="connsiteY2" fmla="*/ 0 h 325120"/>
              <a:gd name="connsiteX3" fmla="*/ 518160 w 518160"/>
              <a:gd name="connsiteY3" fmla="*/ 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325120">
                <a:moveTo>
                  <a:pt x="0" y="325120"/>
                </a:moveTo>
                <a:lnTo>
                  <a:pt x="0" y="81280"/>
                </a:lnTo>
                <a:lnTo>
                  <a:pt x="106680" y="0"/>
                </a:lnTo>
                <a:lnTo>
                  <a:pt x="518160" y="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7A166D68-ACC7-484E-8D17-66758AF5A6EC}"/>
              </a:ext>
            </a:extLst>
          </p:cNvPr>
          <p:cNvSpPr txBox="1"/>
          <p:nvPr/>
        </p:nvSpPr>
        <p:spPr>
          <a:xfrm>
            <a:off x="6916773" y="4538071"/>
            <a:ext cx="578079" cy="1108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wrap="square" lIns="45713" tIns="0" rIns="0" bIns="0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Web Chat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494F98-437D-4232-ABA9-F3E076B575B6}"/>
              </a:ext>
            </a:extLst>
          </p:cNvPr>
          <p:cNvGrpSpPr/>
          <p:nvPr/>
        </p:nvGrpSpPr>
        <p:grpSpPr>
          <a:xfrm>
            <a:off x="6997735" y="4065800"/>
            <a:ext cx="416153" cy="416153"/>
            <a:chOff x="5844490" y="4546762"/>
            <a:chExt cx="416212" cy="416212"/>
          </a:xfrm>
        </p:grpSpPr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6994E83-2EBB-4213-B2AD-49A83F999715}"/>
                </a:ext>
              </a:extLst>
            </p:cNvPr>
            <p:cNvSpPr/>
            <p:nvPr/>
          </p:nvSpPr>
          <p:spPr bwMode="auto">
            <a:xfrm>
              <a:off x="5844490" y="4546762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63"/>
              <a:endParaRPr lang="en-US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00B12C4-19FC-4D26-B909-260C07CF2437}"/>
                </a:ext>
              </a:extLst>
            </p:cNvPr>
            <p:cNvSpPr/>
            <p:nvPr/>
          </p:nvSpPr>
          <p:spPr bwMode="auto">
            <a:xfrm>
              <a:off x="5938142" y="4669545"/>
              <a:ext cx="228909" cy="170647"/>
            </a:xfrm>
            <a:custGeom>
              <a:avLst/>
              <a:gdLst>
                <a:gd name="connsiteX0" fmla="*/ 1368033 w 1756463"/>
                <a:gd name="connsiteY0" fmla="*/ 629136 h 1309409"/>
                <a:gd name="connsiteX1" fmla="*/ 1513077 w 1756463"/>
                <a:gd name="connsiteY1" fmla="*/ 774180 h 1309409"/>
                <a:gd name="connsiteX2" fmla="*/ 1368033 w 1756463"/>
                <a:gd name="connsiteY2" fmla="*/ 919224 h 1309409"/>
                <a:gd name="connsiteX3" fmla="*/ 1222989 w 1756463"/>
                <a:gd name="connsiteY3" fmla="*/ 774180 h 1309409"/>
                <a:gd name="connsiteX4" fmla="*/ 1368033 w 1756463"/>
                <a:gd name="connsiteY4" fmla="*/ 629136 h 1309409"/>
                <a:gd name="connsiteX5" fmla="*/ 878232 w 1756463"/>
                <a:gd name="connsiteY5" fmla="*/ 629136 h 1309409"/>
                <a:gd name="connsiteX6" fmla="*/ 1023276 w 1756463"/>
                <a:gd name="connsiteY6" fmla="*/ 774180 h 1309409"/>
                <a:gd name="connsiteX7" fmla="*/ 878232 w 1756463"/>
                <a:gd name="connsiteY7" fmla="*/ 919224 h 1309409"/>
                <a:gd name="connsiteX8" fmla="*/ 733188 w 1756463"/>
                <a:gd name="connsiteY8" fmla="*/ 774180 h 1309409"/>
                <a:gd name="connsiteX9" fmla="*/ 878232 w 1756463"/>
                <a:gd name="connsiteY9" fmla="*/ 629136 h 1309409"/>
                <a:gd name="connsiteX10" fmla="*/ 388431 w 1756463"/>
                <a:gd name="connsiteY10" fmla="*/ 629136 h 1309409"/>
                <a:gd name="connsiteX11" fmla="*/ 533475 w 1756463"/>
                <a:gd name="connsiteY11" fmla="*/ 774180 h 1309409"/>
                <a:gd name="connsiteX12" fmla="*/ 388431 w 1756463"/>
                <a:gd name="connsiteY12" fmla="*/ 919224 h 1309409"/>
                <a:gd name="connsiteX13" fmla="*/ 243387 w 1756463"/>
                <a:gd name="connsiteY13" fmla="*/ 774180 h 1309409"/>
                <a:gd name="connsiteX14" fmla="*/ 388431 w 1756463"/>
                <a:gd name="connsiteY14" fmla="*/ 629136 h 1309409"/>
                <a:gd name="connsiteX15" fmla="*/ 42625 w 1756463"/>
                <a:gd name="connsiteY15" fmla="*/ 284798 h 1309409"/>
                <a:gd name="connsiteX16" fmla="*/ 42625 w 1756463"/>
                <a:gd name="connsiteY16" fmla="*/ 1263560 h 1309409"/>
                <a:gd name="connsiteX17" fmla="*/ 1713838 w 1756463"/>
                <a:gd name="connsiteY17" fmla="*/ 1263560 h 1309409"/>
                <a:gd name="connsiteX18" fmla="*/ 1713838 w 1756463"/>
                <a:gd name="connsiteY18" fmla="*/ 284798 h 1309409"/>
                <a:gd name="connsiteX19" fmla="*/ 1513442 w 1756463"/>
                <a:gd name="connsiteY19" fmla="*/ 66921 h 1309409"/>
                <a:gd name="connsiteX20" fmla="*/ 1458142 w 1756463"/>
                <a:gd name="connsiteY20" fmla="*/ 122221 h 1309409"/>
                <a:gd name="connsiteX21" fmla="*/ 1513442 w 1756463"/>
                <a:gd name="connsiteY21" fmla="*/ 177521 h 1309409"/>
                <a:gd name="connsiteX22" fmla="*/ 1568742 w 1756463"/>
                <a:gd name="connsiteY22" fmla="*/ 122221 h 1309409"/>
                <a:gd name="connsiteX23" fmla="*/ 1513442 w 1756463"/>
                <a:gd name="connsiteY23" fmla="*/ 66921 h 1309409"/>
                <a:gd name="connsiteX24" fmla="*/ 1326698 w 1756463"/>
                <a:gd name="connsiteY24" fmla="*/ 66921 h 1309409"/>
                <a:gd name="connsiteX25" fmla="*/ 1271398 w 1756463"/>
                <a:gd name="connsiteY25" fmla="*/ 122221 h 1309409"/>
                <a:gd name="connsiteX26" fmla="*/ 1326698 w 1756463"/>
                <a:gd name="connsiteY26" fmla="*/ 177521 h 1309409"/>
                <a:gd name="connsiteX27" fmla="*/ 1381998 w 1756463"/>
                <a:gd name="connsiteY27" fmla="*/ 122221 h 1309409"/>
                <a:gd name="connsiteX28" fmla="*/ 1326698 w 1756463"/>
                <a:gd name="connsiteY28" fmla="*/ 66921 h 1309409"/>
                <a:gd name="connsiteX29" fmla="*/ 54498 w 1756463"/>
                <a:gd name="connsiteY29" fmla="*/ 66920 h 1309409"/>
                <a:gd name="connsiteX30" fmla="*/ 54498 w 1756463"/>
                <a:gd name="connsiteY30" fmla="*/ 176921 h 1309409"/>
                <a:gd name="connsiteX31" fmla="*/ 654969 w 1756463"/>
                <a:gd name="connsiteY31" fmla="*/ 176921 h 1309409"/>
                <a:gd name="connsiteX32" fmla="*/ 654969 w 1756463"/>
                <a:gd name="connsiteY32" fmla="*/ 66920 h 1309409"/>
                <a:gd name="connsiteX33" fmla="*/ 1 w 1756463"/>
                <a:gd name="connsiteY33" fmla="*/ 0 h 1309409"/>
                <a:gd name="connsiteX34" fmla="*/ 1756463 w 1756463"/>
                <a:gd name="connsiteY34" fmla="*/ 0 h 1309409"/>
                <a:gd name="connsiteX35" fmla="*/ 1756463 w 1756463"/>
                <a:gd name="connsiteY35" fmla="*/ 243840 h 1309409"/>
                <a:gd name="connsiteX36" fmla="*/ 1756462 w 1756463"/>
                <a:gd name="connsiteY36" fmla="*/ 243840 h 1309409"/>
                <a:gd name="connsiteX37" fmla="*/ 1756462 w 1756463"/>
                <a:gd name="connsiteY37" fmla="*/ 1309409 h 1309409"/>
                <a:gd name="connsiteX38" fmla="*/ 0 w 1756463"/>
                <a:gd name="connsiteY38" fmla="*/ 1309409 h 1309409"/>
                <a:gd name="connsiteX39" fmla="*/ 0 w 1756463"/>
                <a:gd name="connsiteY39" fmla="*/ 238950 h 1309409"/>
                <a:gd name="connsiteX40" fmla="*/ 1 w 1756463"/>
                <a:gd name="connsiteY40" fmla="*/ 238950 h 13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56463" h="1309409">
                  <a:moveTo>
                    <a:pt x="1368033" y="629136"/>
                  </a:moveTo>
                  <a:cubicBezTo>
                    <a:pt x="1448139" y="629136"/>
                    <a:pt x="1513077" y="694074"/>
                    <a:pt x="1513077" y="774180"/>
                  </a:cubicBezTo>
                  <a:cubicBezTo>
                    <a:pt x="1513077" y="854286"/>
                    <a:pt x="1448139" y="919224"/>
                    <a:pt x="1368033" y="919224"/>
                  </a:cubicBezTo>
                  <a:cubicBezTo>
                    <a:pt x="1287927" y="919224"/>
                    <a:pt x="1222989" y="854286"/>
                    <a:pt x="1222989" y="774180"/>
                  </a:cubicBezTo>
                  <a:cubicBezTo>
                    <a:pt x="1222989" y="694074"/>
                    <a:pt x="1287927" y="629136"/>
                    <a:pt x="1368033" y="629136"/>
                  </a:cubicBezTo>
                  <a:close/>
                  <a:moveTo>
                    <a:pt x="878232" y="629136"/>
                  </a:moveTo>
                  <a:cubicBezTo>
                    <a:pt x="958338" y="629136"/>
                    <a:pt x="1023276" y="694074"/>
                    <a:pt x="1023276" y="774180"/>
                  </a:cubicBezTo>
                  <a:cubicBezTo>
                    <a:pt x="1023276" y="854286"/>
                    <a:pt x="958338" y="919224"/>
                    <a:pt x="878232" y="919224"/>
                  </a:cubicBezTo>
                  <a:cubicBezTo>
                    <a:pt x="798126" y="919224"/>
                    <a:pt x="733188" y="854286"/>
                    <a:pt x="733188" y="774180"/>
                  </a:cubicBezTo>
                  <a:cubicBezTo>
                    <a:pt x="733188" y="694074"/>
                    <a:pt x="798126" y="629136"/>
                    <a:pt x="878232" y="629136"/>
                  </a:cubicBezTo>
                  <a:close/>
                  <a:moveTo>
                    <a:pt x="388431" y="629136"/>
                  </a:moveTo>
                  <a:cubicBezTo>
                    <a:pt x="468537" y="629136"/>
                    <a:pt x="533475" y="694074"/>
                    <a:pt x="533475" y="774180"/>
                  </a:cubicBezTo>
                  <a:cubicBezTo>
                    <a:pt x="533475" y="854286"/>
                    <a:pt x="468537" y="919224"/>
                    <a:pt x="388431" y="919224"/>
                  </a:cubicBezTo>
                  <a:cubicBezTo>
                    <a:pt x="308325" y="919224"/>
                    <a:pt x="243387" y="854286"/>
                    <a:pt x="243387" y="774180"/>
                  </a:cubicBezTo>
                  <a:cubicBezTo>
                    <a:pt x="243387" y="694074"/>
                    <a:pt x="308325" y="629136"/>
                    <a:pt x="388431" y="629136"/>
                  </a:cubicBezTo>
                  <a:close/>
                  <a:moveTo>
                    <a:pt x="42625" y="284798"/>
                  </a:moveTo>
                  <a:lnTo>
                    <a:pt x="42625" y="1263560"/>
                  </a:lnTo>
                  <a:lnTo>
                    <a:pt x="1713838" y="1263560"/>
                  </a:lnTo>
                  <a:lnTo>
                    <a:pt x="1713838" y="284798"/>
                  </a:lnTo>
                  <a:close/>
                  <a:moveTo>
                    <a:pt x="1513442" y="66921"/>
                  </a:moveTo>
                  <a:cubicBezTo>
                    <a:pt x="1482901" y="66921"/>
                    <a:pt x="1458142" y="91680"/>
                    <a:pt x="1458142" y="122221"/>
                  </a:cubicBezTo>
                  <a:cubicBezTo>
                    <a:pt x="1458142" y="152762"/>
                    <a:pt x="1482901" y="177521"/>
                    <a:pt x="1513442" y="177521"/>
                  </a:cubicBezTo>
                  <a:cubicBezTo>
                    <a:pt x="1543983" y="177521"/>
                    <a:pt x="1568742" y="152762"/>
                    <a:pt x="1568742" y="122221"/>
                  </a:cubicBezTo>
                  <a:cubicBezTo>
                    <a:pt x="1568742" y="91680"/>
                    <a:pt x="1543983" y="66921"/>
                    <a:pt x="1513442" y="66921"/>
                  </a:cubicBezTo>
                  <a:close/>
                  <a:moveTo>
                    <a:pt x="1326698" y="66921"/>
                  </a:moveTo>
                  <a:cubicBezTo>
                    <a:pt x="1296157" y="66921"/>
                    <a:pt x="1271398" y="91680"/>
                    <a:pt x="1271398" y="122221"/>
                  </a:cubicBezTo>
                  <a:cubicBezTo>
                    <a:pt x="1271398" y="152762"/>
                    <a:pt x="1296157" y="177521"/>
                    <a:pt x="1326698" y="177521"/>
                  </a:cubicBezTo>
                  <a:cubicBezTo>
                    <a:pt x="1357239" y="177521"/>
                    <a:pt x="1381998" y="152762"/>
                    <a:pt x="1381998" y="122221"/>
                  </a:cubicBezTo>
                  <a:cubicBezTo>
                    <a:pt x="1381998" y="91680"/>
                    <a:pt x="1357239" y="66921"/>
                    <a:pt x="1326698" y="66921"/>
                  </a:cubicBezTo>
                  <a:close/>
                  <a:moveTo>
                    <a:pt x="54498" y="66920"/>
                  </a:moveTo>
                  <a:lnTo>
                    <a:pt x="54498" y="176921"/>
                  </a:lnTo>
                  <a:lnTo>
                    <a:pt x="654969" y="176921"/>
                  </a:lnTo>
                  <a:lnTo>
                    <a:pt x="654969" y="66920"/>
                  </a:lnTo>
                  <a:close/>
                  <a:moveTo>
                    <a:pt x="1" y="0"/>
                  </a:moveTo>
                  <a:lnTo>
                    <a:pt x="1756463" y="0"/>
                  </a:lnTo>
                  <a:lnTo>
                    <a:pt x="1756463" y="243840"/>
                  </a:lnTo>
                  <a:lnTo>
                    <a:pt x="1756462" y="243840"/>
                  </a:lnTo>
                  <a:lnTo>
                    <a:pt x="1756462" y="1309409"/>
                  </a:lnTo>
                  <a:lnTo>
                    <a:pt x="0" y="1309409"/>
                  </a:lnTo>
                  <a:lnTo>
                    <a:pt x="0" y="238950"/>
                  </a:lnTo>
                  <a:lnTo>
                    <a:pt x="1" y="23895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5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4" name="Oval 573">
            <a:extLst>
              <a:ext uri="{FF2B5EF4-FFF2-40B4-BE49-F238E27FC236}">
                <a16:creationId xmlns:a16="http://schemas.microsoft.com/office/drawing/2014/main" id="{DBCF50DE-2F95-406A-931F-7B865473D7CD}"/>
              </a:ext>
            </a:extLst>
          </p:cNvPr>
          <p:cNvSpPr/>
          <p:nvPr/>
        </p:nvSpPr>
        <p:spPr bwMode="auto">
          <a:xfrm>
            <a:off x="6017048" y="4797852"/>
            <a:ext cx="416153" cy="416153"/>
          </a:xfrm>
          <a:prstGeom prst="ellipse">
            <a:avLst/>
          </a:prstGeom>
          <a:solidFill>
            <a:schemeClr val="tx1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/>
            <a:endParaRPr lang="en-US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B94C2952-688F-4953-B8B9-01638B7268CB}"/>
              </a:ext>
            </a:extLst>
          </p:cNvPr>
          <p:cNvSpPr txBox="1"/>
          <p:nvPr/>
        </p:nvSpPr>
        <p:spPr>
          <a:xfrm>
            <a:off x="5936086" y="5270123"/>
            <a:ext cx="578079" cy="110800"/>
          </a:xfrm>
          <a:prstGeom prst="rect">
            <a:avLst/>
          </a:prstGeom>
          <a:noFill/>
          <a:ln>
            <a:noFill/>
          </a:ln>
        </p:spPr>
        <p:txBody>
          <a:bodyPr wrap="square" lIns="45713" tIns="0" rIns="0" bIns="0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Cortana</a:t>
            </a:r>
          </a:p>
        </p:txBody>
      </p:sp>
      <p:pic>
        <p:nvPicPr>
          <p:cNvPr id="576" name="Picture 575">
            <a:extLst>
              <a:ext uri="{FF2B5EF4-FFF2-40B4-BE49-F238E27FC236}">
                <a16:creationId xmlns:a16="http://schemas.microsoft.com/office/drawing/2014/main" id="{7C375A54-FAF1-4026-BE1A-5DA79D5AAD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711" y="4885515"/>
            <a:ext cx="240828" cy="240828"/>
          </a:xfrm>
          <a:prstGeom prst="rect">
            <a:avLst/>
          </a:prstGeom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FE0B3-A418-40AF-A7F2-A9E638B0CA26}"/>
              </a:ext>
            </a:extLst>
          </p:cNvPr>
          <p:cNvGrpSpPr/>
          <p:nvPr/>
        </p:nvGrpSpPr>
        <p:grpSpPr>
          <a:xfrm>
            <a:off x="5936086" y="4065805"/>
            <a:ext cx="578079" cy="583072"/>
            <a:chOff x="5851487" y="4065890"/>
            <a:chExt cx="578161" cy="583154"/>
          </a:xfrm>
        </p:grpSpPr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6FB49664-D06F-4564-B0FD-5D5D91F0540D}"/>
                </a:ext>
              </a:extLst>
            </p:cNvPr>
            <p:cNvSpPr txBox="1"/>
            <p:nvPr/>
          </p:nvSpPr>
          <p:spPr>
            <a:xfrm>
              <a:off x="5851487" y="4538228"/>
              <a:ext cx="578161" cy="110816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</p:spPr>
          <p:txBody>
            <a:bodyPr wrap="square" lIns="45713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Bing</a:t>
              </a:r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EBD324CE-E80E-4111-8146-F1EF820C9EA0}"/>
                </a:ext>
              </a:extLst>
            </p:cNvPr>
            <p:cNvGrpSpPr/>
            <p:nvPr/>
          </p:nvGrpSpPr>
          <p:grpSpPr>
            <a:xfrm>
              <a:off x="5932461" y="4065890"/>
              <a:ext cx="416212" cy="416212"/>
              <a:chOff x="2990684" y="5259981"/>
              <a:chExt cx="416212" cy="416212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D580AEB8-C94A-4CED-A616-7DDB58C091C1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tx1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63"/>
                <a:endParaRPr lang="en-US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pic>
            <p:nvPicPr>
              <p:cNvPr id="581" name="Picture 12" descr="Image result for bing logo">
                <a:extLst>
                  <a:ext uri="{FF2B5EF4-FFF2-40B4-BE49-F238E27FC236}">
                    <a16:creationId xmlns:a16="http://schemas.microsoft.com/office/drawing/2014/main" id="{EDA11DD1-BEE5-47FA-A976-CE0F54BE83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3" name="TextBox 562">
            <a:extLst>
              <a:ext uri="{FF2B5EF4-FFF2-40B4-BE49-F238E27FC236}">
                <a16:creationId xmlns:a16="http://schemas.microsoft.com/office/drawing/2014/main" id="{CC5D64BE-4088-4A7B-88B1-84258643B80F}"/>
              </a:ext>
            </a:extLst>
          </p:cNvPr>
          <p:cNvSpPr txBox="1"/>
          <p:nvPr/>
        </p:nvSpPr>
        <p:spPr>
          <a:xfrm>
            <a:off x="6916773" y="5270123"/>
            <a:ext cx="578079" cy="110800"/>
          </a:xfrm>
          <a:prstGeom prst="rect">
            <a:avLst/>
          </a:prstGeom>
          <a:noFill/>
          <a:ln>
            <a:noFill/>
          </a:ln>
        </p:spPr>
        <p:txBody>
          <a:bodyPr wrap="square" lIns="45713" tIns="0" rIns="0" bIns="0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8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 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B16878-F4B8-4148-85A2-8A5BC158D019}"/>
              </a:ext>
            </a:extLst>
          </p:cNvPr>
          <p:cNvGrpSpPr/>
          <p:nvPr/>
        </p:nvGrpSpPr>
        <p:grpSpPr>
          <a:xfrm>
            <a:off x="6997735" y="4797852"/>
            <a:ext cx="416153" cy="416153"/>
            <a:chOff x="6475335" y="4546762"/>
            <a:chExt cx="416212" cy="416212"/>
          </a:xfrm>
        </p:grpSpPr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DF3920FB-F1DC-4BB8-A8CC-E2AB4235ABBB}"/>
                </a:ext>
              </a:extLst>
            </p:cNvPr>
            <p:cNvSpPr/>
            <p:nvPr/>
          </p:nvSpPr>
          <p:spPr bwMode="auto">
            <a:xfrm>
              <a:off x="6475335" y="4546762"/>
              <a:ext cx="416212" cy="41621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63"/>
              <a:endParaRPr lang="en-US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64" name="Freeform 10">
              <a:extLst>
                <a:ext uri="{FF2B5EF4-FFF2-40B4-BE49-F238E27FC236}">
                  <a16:creationId xmlns:a16="http://schemas.microsoft.com/office/drawing/2014/main" id="{E5F6700D-68D2-4134-865A-AEF905DD7786}"/>
                </a:ext>
              </a:extLst>
            </p:cNvPr>
            <p:cNvSpPr/>
            <p:nvPr/>
          </p:nvSpPr>
          <p:spPr>
            <a:xfrm rot="16200000">
              <a:off x="6542034" y="4613462"/>
              <a:ext cx="282814" cy="282814"/>
            </a:xfrm>
            <a:custGeom>
              <a:avLst/>
              <a:gdLst>
                <a:gd name="connsiteX0" fmla="*/ 688598 w 3295651"/>
                <a:gd name="connsiteY0" fmla="*/ 967956 h 3295651"/>
                <a:gd name="connsiteX1" fmla="*/ 677731 w 3295651"/>
                <a:gd name="connsiteY1" fmla="*/ 945398 h 3295651"/>
                <a:gd name="connsiteX2" fmla="*/ 603916 w 3295651"/>
                <a:gd name="connsiteY2" fmla="*/ 823895 h 3295651"/>
                <a:gd name="connsiteX3" fmla="*/ 523671 w 3295651"/>
                <a:gd name="connsiteY3" fmla="*/ 716585 h 3295651"/>
                <a:gd name="connsiteX4" fmla="*/ 453797 w 3295651"/>
                <a:gd name="connsiteY4" fmla="*/ 800243 h 3295651"/>
                <a:gd name="connsiteX5" fmla="*/ 249493 w 3295651"/>
                <a:gd name="connsiteY5" fmla="*/ 1212430 h 3295651"/>
                <a:gd name="connsiteX6" fmla="*/ 243899 w 3295651"/>
                <a:gd name="connsiteY6" fmla="*/ 1234188 h 3295651"/>
                <a:gd name="connsiteX7" fmla="*/ 294775 w 3295651"/>
                <a:gd name="connsiteY7" fmla="*/ 1194206 h 3295651"/>
                <a:gd name="connsiteX8" fmla="*/ 590064 w 3295651"/>
                <a:gd name="connsiteY8" fmla="*/ 1013716 h 3295651"/>
                <a:gd name="connsiteX9" fmla="*/ 688599 w 3295651"/>
                <a:gd name="connsiteY9" fmla="*/ 2327695 h 3295651"/>
                <a:gd name="connsiteX10" fmla="*/ 590064 w 3295651"/>
                <a:gd name="connsiteY10" fmla="*/ 2281936 h 3295651"/>
                <a:gd name="connsiteX11" fmla="*/ 294775 w 3295651"/>
                <a:gd name="connsiteY11" fmla="*/ 2101445 h 3295651"/>
                <a:gd name="connsiteX12" fmla="*/ 243899 w 3295651"/>
                <a:gd name="connsiteY12" fmla="*/ 2061464 h 3295651"/>
                <a:gd name="connsiteX13" fmla="*/ 249493 w 3295651"/>
                <a:gd name="connsiteY13" fmla="*/ 2083222 h 3295651"/>
                <a:gd name="connsiteX14" fmla="*/ 453797 w 3295651"/>
                <a:gd name="connsiteY14" fmla="*/ 2495409 h 3295651"/>
                <a:gd name="connsiteX15" fmla="*/ 523672 w 3295651"/>
                <a:gd name="connsiteY15" fmla="*/ 2579067 h 3295651"/>
                <a:gd name="connsiteX16" fmla="*/ 603916 w 3295651"/>
                <a:gd name="connsiteY16" fmla="*/ 2471759 h 3295651"/>
                <a:gd name="connsiteX17" fmla="*/ 677731 w 3295651"/>
                <a:gd name="connsiteY17" fmla="*/ 2350256 h 3295651"/>
                <a:gd name="connsiteX18" fmla="*/ 855593 w 3295651"/>
                <a:gd name="connsiteY18" fmla="*/ 1647827 h 3295651"/>
                <a:gd name="connsiteX19" fmla="*/ 789340 w 3295651"/>
                <a:gd name="connsiteY19" fmla="*/ 1209609 h 3295651"/>
                <a:gd name="connsiteX20" fmla="*/ 765819 w 3295651"/>
                <a:gd name="connsiteY20" fmla="*/ 1145344 h 3295651"/>
                <a:gd name="connsiteX21" fmla="*/ 673328 w 3295651"/>
                <a:gd name="connsiteY21" fmla="*/ 1186893 h 3295651"/>
                <a:gd name="connsiteX22" fmla="*/ 197779 w 3295651"/>
                <a:gd name="connsiteY22" fmla="*/ 1511702 h 3295651"/>
                <a:gd name="connsiteX23" fmla="*/ 190164 w 3295651"/>
                <a:gd name="connsiteY23" fmla="*/ 1519183 h 3295651"/>
                <a:gd name="connsiteX24" fmla="*/ 183668 w 3295651"/>
                <a:gd name="connsiteY24" fmla="*/ 1647826 h 3295651"/>
                <a:gd name="connsiteX25" fmla="*/ 190658 w 3295651"/>
                <a:gd name="connsiteY25" fmla="*/ 1786254 h 3295651"/>
                <a:gd name="connsiteX26" fmla="*/ 197779 w 3295651"/>
                <a:gd name="connsiteY26" fmla="*/ 1793249 h 3295651"/>
                <a:gd name="connsiteX27" fmla="*/ 673328 w 3295651"/>
                <a:gd name="connsiteY27" fmla="*/ 2118059 h 3295651"/>
                <a:gd name="connsiteX28" fmla="*/ 762897 w 3295651"/>
                <a:gd name="connsiteY28" fmla="*/ 2158295 h 3295651"/>
                <a:gd name="connsiteX29" fmla="*/ 789340 w 3295651"/>
                <a:gd name="connsiteY29" fmla="*/ 2086045 h 3295651"/>
                <a:gd name="connsiteX30" fmla="*/ 855593 w 3295651"/>
                <a:gd name="connsiteY30" fmla="*/ 1647827 h 3295651"/>
                <a:gd name="connsiteX31" fmla="*/ 1553976 w 3295651"/>
                <a:gd name="connsiteY31" fmla="*/ 2526459 h 3295651"/>
                <a:gd name="connsiteX32" fmla="*/ 1432371 w 3295651"/>
                <a:gd name="connsiteY32" fmla="*/ 2521576 h 3295651"/>
                <a:gd name="connsiteX33" fmla="*/ 911236 w 3295651"/>
                <a:gd name="connsiteY33" fmla="*/ 2416235 h 3295651"/>
                <a:gd name="connsiteX34" fmla="*/ 850097 w 3295651"/>
                <a:gd name="connsiteY34" fmla="*/ 2393395 h 3295651"/>
                <a:gd name="connsiteX35" fmla="*/ 830884 w 3295651"/>
                <a:gd name="connsiteY35" fmla="*/ 2433279 h 3295651"/>
                <a:gd name="connsiteX36" fmla="*/ 653484 w 3295651"/>
                <a:gd name="connsiteY36" fmla="*/ 2695997 h 3295651"/>
                <a:gd name="connsiteX37" fmla="*/ 642663 w 3295651"/>
                <a:gd name="connsiteY37" fmla="*/ 2707904 h 3295651"/>
                <a:gd name="connsiteX38" fmla="*/ 771797 w 3295651"/>
                <a:gd name="connsiteY38" fmla="*/ 2821107 h 3295651"/>
                <a:gd name="connsiteX39" fmla="*/ 1525886 w 3295651"/>
                <a:gd name="connsiteY39" fmla="*/ 3106978 h 3295651"/>
                <a:gd name="connsiteX40" fmla="*/ 1553976 w 3295651"/>
                <a:gd name="connsiteY40" fmla="*/ 3108131 h 3295651"/>
                <a:gd name="connsiteX41" fmla="*/ 1553976 w 3295651"/>
                <a:gd name="connsiteY41" fmla="*/ 964224 h 3295651"/>
                <a:gd name="connsiteX42" fmla="*/ 1464365 w 3295651"/>
                <a:gd name="connsiteY42" fmla="*/ 967436 h 3295651"/>
                <a:gd name="connsiteX43" fmla="*/ 1031256 w 3295651"/>
                <a:gd name="connsiteY43" fmla="*/ 1045428 h 3295651"/>
                <a:gd name="connsiteX44" fmla="*/ 927581 w 3295651"/>
                <a:gd name="connsiteY44" fmla="*/ 1081027 h 3295651"/>
                <a:gd name="connsiteX45" fmla="*/ 955685 w 3295651"/>
                <a:gd name="connsiteY45" fmla="*/ 1157814 h 3295651"/>
                <a:gd name="connsiteX46" fmla="*/ 1029768 w 3295651"/>
                <a:gd name="connsiteY46" fmla="*/ 1647827 h 3295651"/>
                <a:gd name="connsiteX47" fmla="*/ 955685 w 3295651"/>
                <a:gd name="connsiteY47" fmla="*/ 2137840 h 3295651"/>
                <a:gd name="connsiteX48" fmla="*/ 924557 w 3295651"/>
                <a:gd name="connsiteY48" fmla="*/ 2222886 h 3295651"/>
                <a:gd name="connsiteX49" fmla="*/ 1031256 w 3295651"/>
                <a:gd name="connsiteY49" fmla="*/ 2259524 h 3295651"/>
                <a:gd name="connsiteX50" fmla="*/ 1464365 w 3295651"/>
                <a:gd name="connsiteY50" fmla="*/ 2337515 h 3295651"/>
                <a:gd name="connsiteX51" fmla="*/ 1553976 w 3295651"/>
                <a:gd name="connsiteY51" fmla="*/ 2340728 h 3295651"/>
                <a:gd name="connsiteX52" fmla="*/ 1553976 w 3295651"/>
                <a:gd name="connsiteY52" fmla="*/ 187520 h 3295651"/>
                <a:gd name="connsiteX53" fmla="*/ 1525886 w 3295651"/>
                <a:gd name="connsiteY53" fmla="*/ 188673 h 3295651"/>
                <a:gd name="connsiteX54" fmla="*/ 771797 w 3295651"/>
                <a:gd name="connsiteY54" fmla="*/ 474544 h 3295651"/>
                <a:gd name="connsiteX55" fmla="*/ 642661 w 3295651"/>
                <a:gd name="connsiteY55" fmla="*/ 587748 h 3295651"/>
                <a:gd name="connsiteX56" fmla="*/ 653484 w 3295651"/>
                <a:gd name="connsiteY56" fmla="*/ 599657 h 3295651"/>
                <a:gd name="connsiteX57" fmla="*/ 830884 w 3295651"/>
                <a:gd name="connsiteY57" fmla="*/ 862375 h 3295651"/>
                <a:gd name="connsiteX58" fmla="*/ 850096 w 3295651"/>
                <a:gd name="connsiteY58" fmla="*/ 902257 h 3295651"/>
                <a:gd name="connsiteX59" fmla="*/ 911236 w 3295651"/>
                <a:gd name="connsiteY59" fmla="*/ 879416 h 3295651"/>
                <a:gd name="connsiteX60" fmla="*/ 1432371 w 3295651"/>
                <a:gd name="connsiteY60" fmla="*/ 774075 h 3295651"/>
                <a:gd name="connsiteX61" fmla="*/ 1553976 w 3295651"/>
                <a:gd name="connsiteY61" fmla="*/ 769193 h 3295651"/>
                <a:gd name="connsiteX62" fmla="*/ 2363650 w 3295651"/>
                <a:gd name="connsiteY62" fmla="*/ 2202550 h 3295651"/>
                <a:gd name="connsiteX63" fmla="*/ 2339965 w 3295651"/>
                <a:gd name="connsiteY63" fmla="*/ 2137840 h 3295651"/>
                <a:gd name="connsiteX64" fmla="*/ 2265883 w 3295651"/>
                <a:gd name="connsiteY64" fmla="*/ 1647827 h 3295651"/>
                <a:gd name="connsiteX65" fmla="*/ 2339965 w 3295651"/>
                <a:gd name="connsiteY65" fmla="*/ 1157814 h 3295651"/>
                <a:gd name="connsiteX66" fmla="*/ 2360627 w 3295651"/>
                <a:gd name="connsiteY66" fmla="*/ 1101363 h 3295651"/>
                <a:gd name="connsiteX67" fmla="*/ 2197727 w 3295651"/>
                <a:gd name="connsiteY67" fmla="*/ 1045428 h 3295651"/>
                <a:gd name="connsiteX68" fmla="*/ 1764617 w 3295651"/>
                <a:gd name="connsiteY68" fmla="*/ 967436 h 3295651"/>
                <a:gd name="connsiteX69" fmla="*/ 1741675 w 3295651"/>
                <a:gd name="connsiteY69" fmla="*/ 966614 h 3295651"/>
                <a:gd name="connsiteX70" fmla="*/ 1741675 w 3295651"/>
                <a:gd name="connsiteY70" fmla="*/ 2338338 h 3295651"/>
                <a:gd name="connsiteX71" fmla="*/ 1764617 w 3295651"/>
                <a:gd name="connsiteY71" fmla="*/ 2337515 h 3295651"/>
                <a:gd name="connsiteX72" fmla="*/ 2197727 w 3295651"/>
                <a:gd name="connsiteY72" fmla="*/ 2259524 h 3295651"/>
                <a:gd name="connsiteX73" fmla="*/ 2652988 w 3295651"/>
                <a:gd name="connsiteY73" fmla="*/ 2707905 h 3295651"/>
                <a:gd name="connsiteX74" fmla="*/ 2642165 w 3295651"/>
                <a:gd name="connsiteY74" fmla="*/ 2695997 h 3295651"/>
                <a:gd name="connsiteX75" fmla="*/ 2464766 w 3295651"/>
                <a:gd name="connsiteY75" fmla="*/ 2433279 h 3295651"/>
                <a:gd name="connsiteX76" fmla="*/ 2435384 w 3295651"/>
                <a:gd name="connsiteY76" fmla="*/ 2372286 h 3295651"/>
                <a:gd name="connsiteX77" fmla="*/ 2317745 w 3295651"/>
                <a:gd name="connsiteY77" fmla="*/ 2416235 h 3295651"/>
                <a:gd name="connsiteX78" fmla="*/ 1796610 w 3295651"/>
                <a:gd name="connsiteY78" fmla="*/ 2521576 h 3295651"/>
                <a:gd name="connsiteX79" fmla="*/ 1741675 w 3295651"/>
                <a:gd name="connsiteY79" fmla="*/ 2523782 h 3295651"/>
                <a:gd name="connsiteX80" fmla="*/ 1741675 w 3295651"/>
                <a:gd name="connsiteY80" fmla="*/ 3108131 h 3295651"/>
                <a:gd name="connsiteX81" fmla="*/ 1769765 w 3295651"/>
                <a:gd name="connsiteY81" fmla="*/ 3106978 h 3295651"/>
                <a:gd name="connsiteX82" fmla="*/ 2523855 w 3295651"/>
                <a:gd name="connsiteY82" fmla="*/ 2821107 h 3295651"/>
                <a:gd name="connsiteX83" fmla="*/ 2652989 w 3295651"/>
                <a:gd name="connsiteY83" fmla="*/ 587748 h 3295651"/>
                <a:gd name="connsiteX84" fmla="*/ 2523855 w 3295651"/>
                <a:gd name="connsiteY84" fmla="*/ 474544 h 3295651"/>
                <a:gd name="connsiteX85" fmla="*/ 1769765 w 3295651"/>
                <a:gd name="connsiteY85" fmla="*/ 188673 h 3295651"/>
                <a:gd name="connsiteX86" fmla="*/ 1741675 w 3295651"/>
                <a:gd name="connsiteY86" fmla="*/ 187520 h 3295651"/>
                <a:gd name="connsiteX87" fmla="*/ 1741675 w 3295651"/>
                <a:gd name="connsiteY87" fmla="*/ 771870 h 3295651"/>
                <a:gd name="connsiteX88" fmla="*/ 1796610 w 3295651"/>
                <a:gd name="connsiteY88" fmla="*/ 774075 h 3295651"/>
                <a:gd name="connsiteX89" fmla="*/ 2317745 w 3295651"/>
                <a:gd name="connsiteY89" fmla="*/ 879416 h 3295651"/>
                <a:gd name="connsiteX90" fmla="*/ 2435385 w 3295651"/>
                <a:gd name="connsiteY90" fmla="*/ 923365 h 3295651"/>
                <a:gd name="connsiteX91" fmla="*/ 2464766 w 3295651"/>
                <a:gd name="connsiteY91" fmla="*/ 862375 h 3295651"/>
                <a:gd name="connsiteX92" fmla="*/ 2642165 w 3295651"/>
                <a:gd name="connsiteY92" fmla="*/ 599657 h 3295651"/>
                <a:gd name="connsiteX93" fmla="*/ 3068636 w 3295651"/>
                <a:gd name="connsiteY93" fmla="*/ 1995803 h 3295651"/>
                <a:gd name="connsiteX94" fmla="*/ 2934206 w 3295651"/>
                <a:gd name="connsiteY94" fmla="*/ 2101445 h 3295651"/>
                <a:gd name="connsiteX95" fmla="*/ 2638917 w 3295651"/>
                <a:gd name="connsiteY95" fmla="*/ 2281936 h 3295651"/>
                <a:gd name="connsiteX96" fmla="*/ 2607257 w 3295651"/>
                <a:gd name="connsiteY96" fmla="*/ 2296639 h 3295651"/>
                <a:gd name="connsiteX97" fmla="*/ 2629945 w 3295651"/>
                <a:gd name="connsiteY97" fmla="*/ 2343737 h 3295651"/>
                <a:gd name="connsiteX98" fmla="*/ 2703075 w 3295651"/>
                <a:gd name="connsiteY98" fmla="*/ 2464112 h 3295651"/>
                <a:gd name="connsiteX99" fmla="*/ 2780979 w 3295651"/>
                <a:gd name="connsiteY99" fmla="*/ 2568292 h 3295651"/>
                <a:gd name="connsiteX100" fmla="*/ 2841854 w 3295651"/>
                <a:gd name="connsiteY100" fmla="*/ 2495409 h 3295651"/>
                <a:gd name="connsiteX101" fmla="*/ 3046158 w 3295651"/>
                <a:gd name="connsiteY101" fmla="*/ 2083222 h 3295651"/>
                <a:gd name="connsiteX102" fmla="*/ 3068636 w 3295651"/>
                <a:gd name="connsiteY102" fmla="*/ 1299849 h 3295651"/>
                <a:gd name="connsiteX103" fmla="*/ 3046158 w 3295651"/>
                <a:gd name="connsiteY103" fmla="*/ 1212430 h 3295651"/>
                <a:gd name="connsiteX104" fmla="*/ 2841854 w 3295651"/>
                <a:gd name="connsiteY104" fmla="*/ 800243 h 3295651"/>
                <a:gd name="connsiteX105" fmla="*/ 2780980 w 3295651"/>
                <a:gd name="connsiteY105" fmla="*/ 727361 h 3295651"/>
                <a:gd name="connsiteX106" fmla="*/ 2703075 w 3295651"/>
                <a:gd name="connsiteY106" fmla="*/ 831542 h 3295651"/>
                <a:gd name="connsiteX107" fmla="*/ 2629945 w 3295651"/>
                <a:gd name="connsiteY107" fmla="*/ 951917 h 3295651"/>
                <a:gd name="connsiteX108" fmla="*/ 2607258 w 3295651"/>
                <a:gd name="connsiteY108" fmla="*/ 999013 h 3295651"/>
                <a:gd name="connsiteX109" fmla="*/ 2638917 w 3295651"/>
                <a:gd name="connsiteY109" fmla="*/ 1013716 h 3295651"/>
                <a:gd name="connsiteX110" fmla="*/ 2934206 w 3295651"/>
                <a:gd name="connsiteY110" fmla="*/ 1194206 h 3295651"/>
                <a:gd name="connsiteX111" fmla="*/ 3111984 w 3295651"/>
                <a:gd name="connsiteY111" fmla="*/ 1647826 h 3295651"/>
                <a:gd name="connsiteX112" fmla="*/ 3108967 w 3295651"/>
                <a:gd name="connsiteY112" fmla="*/ 1588083 h 3295651"/>
                <a:gd name="connsiteX113" fmla="*/ 3031205 w 3295651"/>
                <a:gd name="connsiteY113" fmla="*/ 1511702 h 3295651"/>
                <a:gd name="connsiteX114" fmla="*/ 2555656 w 3295651"/>
                <a:gd name="connsiteY114" fmla="*/ 1186893 h 3295651"/>
                <a:gd name="connsiteX115" fmla="*/ 2532914 w 3295651"/>
                <a:gd name="connsiteY115" fmla="*/ 1176677 h 3295651"/>
                <a:gd name="connsiteX116" fmla="*/ 2519372 w 3295651"/>
                <a:gd name="connsiteY116" fmla="*/ 1213676 h 3295651"/>
                <a:gd name="connsiteX117" fmla="*/ 2453735 w 3295651"/>
                <a:gd name="connsiteY117" fmla="*/ 1647827 h 3295651"/>
                <a:gd name="connsiteX118" fmla="*/ 2519372 w 3295651"/>
                <a:gd name="connsiteY118" fmla="*/ 2081978 h 3295651"/>
                <a:gd name="connsiteX119" fmla="*/ 2535836 w 3295651"/>
                <a:gd name="connsiteY119" fmla="*/ 2126962 h 3295651"/>
                <a:gd name="connsiteX120" fmla="*/ 2555656 w 3295651"/>
                <a:gd name="connsiteY120" fmla="*/ 2118059 h 3295651"/>
                <a:gd name="connsiteX121" fmla="*/ 3031205 w 3295651"/>
                <a:gd name="connsiteY121" fmla="*/ 1793249 h 3295651"/>
                <a:gd name="connsiteX122" fmla="*/ 3108473 w 3295651"/>
                <a:gd name="connsiteY122" fmla="*/ 1717354 h 3295651"/>
                <a:gd name="connsiteX123" fmla="*/ 3295651 w 3295651"/>
                <a:gd name="connsiteY123" fmla="*/ 1647826 h 3295651"/>
                <a:gd name="connsiteX124" fmla="*/ 2919368 w 3295651"/>
                <a:gd name="connsiteY124" fmla="*/ 2695996 h 3295651"/>
                <a:gd name="connsiteX125" fmla="*/ 2838724 w 3295651"/>
                <a:gd name="connsiteY125" fmla="*/ 2784726 h 3295651"/>
                <a:gd name="connsiteX126" fmla="*/ 2813013 w 3295651"/>
                <a:gd name="connsiteY126" fmla="*/ 2813016 h 3295651"/>
                <a:gd name="connsiteX127" fmla="*/ 2780766 w 3295651"/>
                <a:gd name="connsiteY127" fmla="*/ 2842324 h 3295651"/>
                <a:gd name="connsiteX128" fmla="*/ 2780765 w 3295651"/>
                <a:gd name="connsiteY128" fmla="*/ 2842324 h 3295651"/>
                <a:gd name="connsiteX129" fmla="*/ 2695995 w 3295651"/>
                <a:gd name="connsiteY129" fmla="*/ 2919368 h 3295651"/>
                <a:gd name="connsiteX130" fmla="*/ 1647826 w 3295651"/>
                <a:gd name="connsiteY130" fmla="*/ 3295651 h 3295651"/>
                <a:gd name="connsiteX131" fmla="*/ 599656 w 3295651"/>
                <a:gd name="connsiteY131" fmla="*/ 2919368 h 3295651"/>
                <a:gd name="connsiteX132" fmla="*/ 514885 w 3295651"/>
                <a:gd name="connsiteY132" fmla="*/ 2842323 h 3295651"/>
                <a:gd name="connsiteX133" fmla="*/ 514884 w 3295651"/>
                <a:gd name="connsiteY133" fmla="*/ 2842324 h 3295651"/>
                <a:gd name="connsiteX134" fmla="*/ 482637 w 3295651"/>
                <a:gd name="connsiteY134" fmla="*/ 2813016 h 3295651"/>
                <a:gd name="connsiteX135" fmla="*/ 394798 w 3295651"/>
                <a:gd name="connsiteY135" fmla="*/ 2716368 h 3295651"/>
                <a:gd name="connsiteX136" fmla="*/ 394799 w 3295651"/>
                <a:gd name="connsiteY136" fmla="*/ 2716367 h 3295651"/>
                <a:gd name="connsiteX137" fmla="*/ 376284 w 3295651"/>
                <a:gd name="connsiteY137" fmla="*/ 2695996 h 3295651"/>
                <a:gd name="connsiteX138" fmla="*/ 0 w 3295651"/>
                <a:gd name="connsiteY138" fmla="*/ 1647826 h 3295651"/>
                <a:gd name="connsiteX139" fmla="*/ 1647826 w 3295651"/>
                <a:gd name="connsiteY139" fmla="*/ 0 h 3295651"/>
                <a:gd name="connsiteX140" fmla="*/ 3295651 w 3295651"/>
                <a:gd name="connsiteY140" fmla="*/ 1647826 h 329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295651" h="3295651">
                  <a:moveTo>
                    <a:pt x="688598" y="967956"/>
                  </a:moveTo>
                  <a:lnTo>
                    <a:pt x="677731" y="945398"/>
                  </a:lnTo>
                  <a:cubicBezTo>
                    <a:pt x="655045" y="903637"/>
                    <a:pt x="630399" y="863095"/>
                    <a:pt x="603916" y="823895"/>
                  </a:cubicBezTo>
                  <a:lnTo>
                    <a:pt x="523671" y="716585"/>
                  </a:lnTo>
                  <a:lnTo>
                    <a:pt x="453797" y="800243"/>
                  </a:lnTo>
                  <a:cubicBezTo>
                    <a:pt x="365343" y="924628"/>
                    <a:pt x="295838" y="1063427"/>
                    <a:pt x="249493" y="1212430"/>
                  </a:cubicBezTo>
                  <a:lnTo>
                    <a:pt x="243899" y="1234188"/>
                  </a:lnTo>
                  <a:lnTo>
                    <a:pt x="294775" y="1194206"/>
                  </a:lnTo>
                  <a:cubicBezTo>
                    <a:pt x="388426" y="1126827"/>
                    <a:pt x="487088" y="1066422"/>
                    <a:pt x="590064" y="1013716"/>
                  </a:cubicBezTo>
                  <a:close/>
                  <a:moveTo>
                    <a:pt x="688599" y="2327695"/>
                  </a:moveTo>
                  <a:lnTo>
                    <a:pt x="590064" y="2281936"/>
                  </a:lnTo>
                  <a:cubicBezTo>
                    <a:pt x="487088" y="2229229"/>
                    <a:pt x="388426" y="2168824"/>
                    <a:pt x="294775" y="2101445"/>
                  </a:cubicBezTo>
                  <a:lnTo>
                    <a:pt x="243899" y="2061464"/>
                  </a:lnTo>
                  <a:lnTo>
                    <a:pt x="249493" y="2083222"/>
                  </a:lnTo>
                  <a:cubicBezTo>
                    <a:pt x="295838" y="2232225"/>
                    <a:pt x="365343" y="2371024"/>
                    <a:pt x="453797" y="2495409"/>
                  </a:cubicBezTo>
                  <a:lnTo>
                    <a:pt x="523672" y="2579067"/>
                  </a:lnTo>
                  <a:lnTo>
                    <a:pt x="603916" y="2471759"/>
                  </a:lnTo>
                  <a:cubicBezTo>
                    <a:pt x="630399" y="2432559"/>
                    <a:pt x="655045" y="2392017"/>
                    <a:pt x="677731" y="2350256"/>
                  </a:cubicBezTo>
                  <a:close/>
                  <a:moveTo>
                    <a:pt x="855593" y="1647827"/>
                  </a:moveTo>
                  <a:cubicBezTo>
                    <a:pt x="855593" y="1495225"/>
                    <a:pt x="832397" y="1348042"/>
                    <a:pt x="789340" y="1209609"/>
                  </a:cubicBezTo>
                  <a:lnTo>
                    <a:pt x="765819" y="1145344"/>
                  </a:lnTo>
                  <a:lnTo>
                    <a:pt x="673328" y="1186893"/>
                  </a:lnTo>
                  <a:cubicBezTo>
                    <a:pt x="501793" y="1273451"/>
                    <a:pt x="342152" y="1382936"/>
                    <a:pt x="197779" y="1511702"/>
                  </a:cubicBezTo>
                  <a:lnTo>
                    <a:pt x="190164" y="1519183"/>
                  </a:lnTo>
                  <a:lnTo>
                    <a:pt x="183668" y="1647826"/>
                  </a:lnTo>
                  <a:lnTo>
                    <a:pt x="190658" y="1786254"/>
                  </a:lnTo>
                  <a:lnTo>
                    <a:pt x="197779" y="1793249"/>
                  </a:lnTo>
                  <a:cubicBezTo>
                    <a:pt x="342152" y="1922016"/>
                    <a:pt x="501793" y="2031501"/>
                    <a:pt x="673328" y="2118059"/>
                  </a:cubicBezTo>
                  <a:lnTo>
                    <a:pt x="762897" y="2158295"/>
                  </a:lnTo>
                  <a:lnTo>
                    <a:pt x="789340" y="2086045"/>
                  </a:lnTo>
                  <a:cubicBezTo>
                    <a:pt x="832397" y="1947612"/>
                    <a:pt x="855593" y="1800428"/>
                    <a:pt x="855593" y="1647827"/>
                  </a:cubicBezTo>
                  <a:close/>
                  <a:moveTo>
                    <a:pt x="1553976" y="2526459"/>
                  </a:moveTo>
                  <a:lnTo>
                    <a:pt x="1432371" y="2521576"/>
                  </a:lnTo>
                  <a:cubicBezTo>
                    <a:pt x="1252092" y="2507042"/>
                    <a:pt x="1077596" y="2471114"/>
                    <a:pt x="911236" y="2416235"/>
                  </a:cubicBezTo>
                  <a:lnTo>
                    <a:pt x="850097" y="2393395"/>
                  </a:lnTo>
                  <a:lnTo>
                    <a:pt x="830884" y="2433279"/>
                  </a:lnTo>
                  <a:cubicBezTo>
                    <a:pt x="780149" y="2526673"/>
                    <a:pt x="720648" y="2614614"/>
                    <a:pt x="653484" y="2695997"/>
                  </a:cubicBezTo>
                  <a:lnTo>
                    <a:pt x="642663" y="2707904"/>
                  </a:lnTo>
                  <a:lnTo>
                    <a:pt x="771797" y="2821107"/>
                  </a:lnTo>
                  <a:cubicBezTo>
                    <a:pt x="985545" y="2980960"/>
                    <a:pt x="1244430" y="3083773"/>
                    <a:pt x="1525886" y="3106978"/>
                  </a:cubicBezTo>
                  <a:lnTo>
                    <a:pt x="1553976" y="3108131"/>
                  </a:lnTo>
                  <a:close/>
                  <a:moveTo>
                    <a:pt x="1553976" y="964224"/>
                  </a:moveTo>
                  <a:lnTo>
                    <a:pt x="1464365" y="967436"/>
                  </a:lnTo>
                  <a:cubicBezTo>
                    <a:pt x="1315520" y="978143"/>
                    <a:pt x="1170675" y="1004653"/>
                    <a:pt x="1031256" y="1045428"/>
                  </a:cubicBezTo>
                  <a:lnTo>
                    <a:pt x="927581" y="1081027"/>
                  </a:lnTo>
                  <a:lnTo>
                    <a:pt x="955685" y="1157814"/>
                  </a:lnTo>
                  <a:cubicBezTo>
                    <a:pt x="1003831" y="1312609"/>
                    <a:pt x="1029768" y="1477189"/>
                    <a:pt x="1029768" y="1647827"/>
                  </a:cubicBezTo>
                  <a:cubicBezTo>
                    <a:pt x="1029768" y="1818465"/>
                    <a:pt x="1003831" y="1983045"/>
                    <a:pt x="955685" y="2137840"/>
                  </a:cubicBezTo>
                  <a:lnTo>
                    <a:pt x="924557" y="2222886"/>
                  </a:lnTo>
                  <a:lnTo>
                    <a:pt x="1031256" y="2259524"/>
                  </a:lnTo>
                  <a:cubicBezTo>
                    <a:pt x="1170675" y="2300299"/>
                    <a:pt x="1315520" y="2326809"/>
                    <a:pt x="1464365" y="2337515"/>
                  </a:cubicBezTo>
                  <a:lnTo>
                    <a:pt x="1553976" y="2340728"/>
                  </a:lnTo>
                  <a:close/>
                  <a:moveTo>
                    <a:pt x="1553976" y="187520"/>
                  </a:moveTo>
                  <a:lnTo>
                    <a:pt x="1525886" y="188673"/>
                  </a:lnTo>
                  <a:cubicBezTo>
                    <a:pt x="1244430" y="211878"/>
                    <a:pt x="985545" y="314691"/>
                    <a:pt x="771797" y="474544"/>
                  </a:cubicBezTo>
                  <a:lnTo>
                    <a:pt x="642661" y="587748"/>
                  </a:lnTo>
                  <a:lnTo>
                    <a:pt x="653484" y="599657"/>
                  </a:lnTo>
                  <a:cubicBezTo>
                    <a:pt x="720648" y="681040"/>
                    <a:pt x="780149" y="768981"/>
                    <a:pt x="830884" y="862375"/>
                  </a:cubicBezTo>
                  <a:lnTo>
                    <a:pt x="850096" y="902257"/>
                  </a:lnTo>
                  <a:lnTo>
                    <a:pt x="911236" y="879416"/>
                  </a:lnTo>
                  <a:cubicBezTo>
                    <a:pt x="1077596" y="824537"/>
                    <a:pt x="1252092" y="788610"/>
                    <a:pt x="1432371" y="774075"/>
                  </a:cubicBezTo>
                  <a:lnTo>
                    <a:pt x="1553976" y="769193"/>
                  </a:lnTo>
                  <a:close/>
                  <a:moveTo>
                    <a:pt x="2363650" y="2202550"/>
                  </a:moveTo>
                  <a:lnTo>
                    <a:pt x="2339965" y="2137840"/>
                  </a:lnTo>
                  <a:cubicBezTo>
                    <a:pt x="2291819" y="1983045"/>
                    <a:pt x="2265883" y="1818465"/>
                    <a:pt x="2265883" y="1647827"/>
                  </a:cubicBezTo>
                  <a:cubicBezTo>
                    <a:pt x="2265883" y="1477189"/>
                    <a:pt x="2291819" y="1312609"/>
                    <a:pt x="2339965" y="1157814"/>
                  </a:cubicBezTo>
                  <a:lnTo>
                    <a:pt x="2360627" y="1101363"/>
                  </a:lnTo>
                  <a:lnTo>
                    <a:pt x="2197727" y="1045428"/>
                  </a:lnTo>
                  <a:cubicBezTo>
                    <a:pt x="2058307" y="1004653"/>
                    <a:pt x="1913463" y="978143"/>
                    <a:pt x="1764617" y="967436"/>
                  </a:cubicBezTo>
                  <a:lnTo>
                    <a:pt x="1741675" y="966614"/>
                  </a:lnTo>
                  <a:lnTo>
                    <a:pt x="1741675" y="2338338"/>
                  </a:lnTo>
                  <a:lnTo>
                    <a:pt x="1764617" y="2337515"/>
                  </a:lnTo>
                  <a:cubicBezTo>
                    <a:pt x="1913463" y="2326809"/>
                    <a:pt x="2058307" y="2300299"/>
                    <a:pt x="2197727" y="2259524"/>
                  </a:cubicBezTo>
                  <a:close/>
                  <a:moveTo>
                    <a:pt x="2652988" y="2707905"/>
                  </a:moveTo>
                  <a:lnTo>
                    <a:pt x="2642165" y="2695997"/>
                  </a:lnTo>
                  <a:cubicBezTo>
                    <a:pt x="2575002" y="2614614"/>
                    <a:pt x="2515501" y="2526673"/>
                    <a:pt x="2464766" y="2433279"/>
                  </a:cubicBezTo>
                  <a:lnTo>
                    <a:pt x="2435384" y="2372286"/>
                  </a:lnTo>
                  <a:lnTo>
                    <a:pt x="2317745" y="2416235"/>
                  </a:lnTo>
                  <a:cubicBezTo>
                    <a:pt x="2151385" y="2471114"/>
                    <a:pt x="1976889" y="2507042"/>
                    <a:pt x="1796610" y="2521576"/>
                  </a:cubicBezTo>
                  <a:lnTo>
                    <a:pt x="1741675" y="2523782"/>
                  </a:lnTo>
                  <a:lnTo>
                    <a:pt x="1741675" y="3108131"/>
                  </a:lnTo>
                  <a:lnTo>
                    <a:pt x="1769765" y="3106978"/>
                  </a:lnTo>
                  <a:cubicBezTo>
                    <a:pt x="2051221" y="3083773"/>
                    <a:pt x="2310106" y="2980960"/>
                    <a:pt x="2523855" y="2821107"/>
                  </a:cubicBezTo>
                  <a:close/>
                  <a:moveTo>
                    <a:pt x="2652989" y="587748"/>
                  </a:moveTo>
                  <a:lnTo>
                    <a:pt x="2523855" y="474544"/>
                  </a:lnTo>
                  <a:cubicBezTo>
                    <a:pt x="2310106" y="314691"/>
                    <a:pt x="2051221" y="211878"/>
                    <a:pt x="1769765" y="188673"/>
                  </a:cubicBezTo>
                  <a:lnTo>
                    <a:pt x="1741675" y="187520"/>
                  </a:lnTo>
                  <a:lnTo>
                    <a:pt x="1741675" y="771870"/>
                  </a:lnTo>
                  <a:lnTo>
                    <a:pt x="1796610" y="774075"/>
                  </a:lnTo>
                  <a:cubicBezTo>
                    <a:pt x="1976889" y="788610"/>
                    <a:pt x="2151385" y="824537"/>
                    <a:pt x="2317745" y="879416"/>
                  </a:cubicBezTo>
                  <a:lnTo>
                    <a:pt x="2435385" y="923365"/>
                  </a:lnTo>
                  <a:lnTo>
                    <a:pt x="2464766" y="862375"/>
                  </a:lnTo>
                  <a:cubicBezTo>
                    <a:pt x="2515501" y="768981"/>
                    <a:pt x="2575002" y="681040"/>
                    <a:pt x="2642165" y="599657"/>
                  </a:cubicBezTo>
                  <a:close/>
                  <a:moveTo>
                    <a:pt x="3068636" y="1995803"/>
                  </a:moveTo>
                  <a:lnTo>
                    <a:pt x="2934206" y="2101445"/>
                  </a:lnTo>
                  <a:cubicBezTo>
                    <a:pt x="2840555" y="2168824"/>
                    <a:pt x="2741893" y="2229229"/>
                    <a:pt x="2638917" y="2281936"/>
                  </a:cubicBezTo>
                  <a:lnTo>
                    <a:pt x="2607257" y="2296639"/>
                  </a:lnTo>
                  <a:lnTo>
                    <a:pt x="2629945" y="2343737"/>
                  </a:lnTo>
                  <a:cubicBezTo>
                    <a:pt x="2652421" y="2385111"/>
                    <a:pt x="2676838" y="2425276"/>
                    <a:pt x="2703075" y="2464112"/>
                  </a:cubicBezTo>
                  <a:lnTo>
                    <a:pt x="2780979" y="2568292"/>
                  </a:lnTo>
                  <a:lnTo>
                    <a:pt x="2841854" y="2495409"/>
                  </a:lnTo>
                  <a:cubicBezTo>
                    <a:pt x="2930308" y="2371024"/>
                    <a:pt x="2999813" y="2232225"/>
                    <a:pt x="3046158" y="2083222"/>
                  </a:cubicBezTo>
                  <a:close/>
                  <a:moveTo>
                    <a:pt x="3068636" y="1299849"/>
                  </a:moveTo>
                  <a:lnTo>
                    <a:pt x="3046158" y="1212430"/>
                  </a:lnTo>
                  <a:cubicBezTo>
                    <a:pt x="2999813" y="1063427"/>
                    <a:pt x="2930308" y="924628"/>
                    <a:pt x="2841854" y="800243"/>
                  </a:cubicBezTo>
                  <a:lnTo>
                    <a:pt x="2780980" y="727361"/>
                  </a:lnTo>
                  <a:lnTo>
                    <a:pt x="2703075" y="831542"/>
                  </a:lnTo>
                  <a:cubicBezTo>
                    <a:pt x="2676838" y="870377"/>
                    <a:pt x="2652421" y="910543"/>
                    <a:pt x="2629945" y="951917"/>
                  </a:cubicBezTo>
                  <a:lnTo>
                    <a:pt x="2607258" y="999013"/>
                  </a:lnTo>
                  <a:lnTo>
                    <a:pt x="2638917" y="1013716"/>
                  </a:lnTo>
                  <a:cubicBezTo>
                    <a:pt x="2741893" y="1066422"/>
                    <a:pt x="2840555" y="1126827"/>
                    <a:pt x="2934206" y="1194206"/>
                  </a:cubicBezTo>
                  <a:close/>
                  <a:moveTo>
                    <a:pt x="3111984" y="1647826"/>
                  </a:moveTo>
                  <a:lnTo>
                    <a:pt x="3108967" y="1588083"/>
                  </a:lnTo>
                  <a:lnTo>
                    <a:pt x="3031205" y="1511702"/>
                  </a:lnTo>
                  <a:cubicBezTo>
                    <a:pt x="2886832" y="1382936"/>
                    <a:pt x="2727191" y="1273451"/>
                    <a:pt x="2555656" y="1186893"/>
                  </a:cubicBezTo>
                  <a:lnTo>
                    <a:pt x="2532914" y="1176677"/>
                  </a:lnTo>
                  <a:lnTo>
                    <a:pt x="2519372" y="1213676"/>
                  </a:lnTo>
                  <a:cubicBezTo>
                    <a:pt x="2476715" y="1350824"/>
                    <a:pt x="2453735" y="1496642"/>
                    <a:pt x="2453735" y="1647827"/>
                  </a:cubicBezTo>
                  <a:cubicBezTo>
                    <a:pt x="2453735" y="1799012"/>
                    <a:pt x="2476715" y="1944830"/>
                    <a:pt x="2519372" y="2081978"/>
                  </a:cubicBezTo>
                  <a:lnTo>
                    <a:pt x="2535836" y="2126962"/>
                  </a:lnTo>
                  <a:lnTo>
                    <a:pt x="2555656" y="2118059"/>
                  </a:lnTo>
                  <a:cubicBezTo>
                    <a:pt x="2727191" y="2031501"/>
                    <a:pt x="2886832" y="1922016"/>
                    <a:pt x="3031205" y="1793249"/>
                  </a:cubicBezTo>
                  <a:lnTo>
                    <a:pt x="3108473" y="1717354"/>
                  </a:lnTo>
                  <a:close/>
                  <a:moveTo>
                    <a:pt x="3295651" y="1647826"/>
                  </a:moveTo>
                  <a:cubicBezTo>
                    <a:pt x="3295651" y="2045981"/>
                    <a:pt x="3154439" y="2411154"/>
                    <a:pt x="2919368" y="2695996"/>
                  </a:cubicBezTo>
                  <a:lnTo>
                    <a:pt x="2838724" y="2784726"/>
                  </a:lnTo>
                  <a:lnTo>
                    <a:pt x="2813013" y="2813016"/>
                  </a:lnTo>
                  <a:lnTo>
                    <a:pt x="2780766" y="2842324"/>
                  </a:lnTo>
                  <a:lnTo>
                    <a:pt x="2780765" y="2842324"/>
                  </a:lnTo>
                  <a:lnTo>
                    <a:pt x="2695995" y="2919368"/>
                  </a:lnTo>
                  <a:cubicBezTo>
                    <a:pt x="2411154" y="3154440"/>
                    <a:pt x="2045981" y="3295651"/>
                    <a:pt x="1647826" y="3295651"/>
                  </a:cubicBezTo>
                  <a:cubicBezTo>
                    <a:pt x="1249671" y="3295651"/>
                    <a:pt x="884497" y="3154440"/>
                    <a:pt x="599656" y="2919368"/>
                  </a:cubicBezTo>
                  <a:lnTo>
                    <a:pt x="514885" y="2842323"/>
                  </a:lnTo>
                  <a:lnTo>
                    <a:pt x="514884" y="2842324"/>
                  </a:lnTo>
                  <a:lnTo>
                    <a:pt x="482637" y="2813016"/>
                  </a:lnTo>
                  <a:lnTo>
                    <a:pt x="394798" y="2716368"/>
                  </a:lnTo>
                  <a:lnTo>
                    <a:pt x="394799" y="2716367"/>
                  </a:lnTo>
                  <a:lnTo>
                    <a:pt x="376284" y="2695996"/>
                  </a:lnTo>
                  <a:cubicBezTo>
                    <a:pt x="141212" y="2411154"/>
                    <a:pt x="0" y="2045981"/>
                    <a:pt x="0" y="1647826"/>
                  </a:cubicBezTo>
                  <a:cubicBezTo>
                    <a:pt x="0" y="737756"/>
                    <a:pt x="737757" y="0"/>
                    <a:pt x="1647826" y="0"/>
                  </a:cubicBezTo>
                  <a:cubicBezTo>
                    <a:pt x="2557895" y="0"/>
                    <a:pt x="3295651" y="737756"/>
                    <a:pt x="3295651" y="1647826"/>
                  </a:cubicBezTo>
                  <a:close/>
                </a:path>
              </a:pathLst>
            </a:custGeom>
            <a:solidFill>
              <a:schemeClr val="tx1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63">
                <a:defRPr/>
              </a:pPr>
              <a:endParaRPr lang="en-US" sz="10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7688B24-CF01-4229-97C5-0811E131E3B4}"/>
              </a:ext>
            </a:extLst>
          </p:cNvPr>
          <p:cNvSpPr/>
          <p:nvPr/>
        </p:nvSpPr>
        <p:spPr bwMode="auto">
          <a:xfrm>
            <a:off x="5365392" y="3185296"/>
            <a:ext cx="1005093" cy="2125225"/>
          </a:xfrm>
          <a:custGeom>
            <a:avLst/>
            <a:gdLst>
              <a:gd name="connsiteX0" fmla="*/ 1005235 w 1005235"/>
              <a:gd name="connsiteY0" fmla="*/ 0 h 2125526"/>
              <a:gd name="connsiteX1" fmla="*/ 0 w 1005235"/>
              <a:gd name="connsiteY1" fmla="*/ 0 h 2125526"/>
              <a:gd name="connsiteX2" fmla="*/ 0 w 1005235"/>
              <a:gd name="connsiteY2" fmla="*/ 2125526 h 21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235" h="2125526">
                <a:moveTo>
                  <a:pt x="1005235" y="0"/>
                </a:moveTo>
                <a:lnTo>
                  <a:pt x="0" y="0"/>
                </a:lnTo>
                <a:lnTo>
                  <a:pt x="0" y="2125526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30E20AB-F2B8-461C-87E7-0A334E6A268E}"/>
              </a:ext>
            </a:extLst>
          </p:cNvPr>
          <p:cNvSpPr txBox="1"/>
          <p:nvPr/>
        </p:nvSpPr>
        <p:spPr>
          <a:xfrm>
            <a:off x="5075422" y="5270124"/>
            <a:ext cx="578079" cy="221599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wrap="square" lIns="45713" tIns="0" rIns="0" bIns="0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Skype for Business</a:t>
            </a:r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A2CD193A-1512-4343-B858-50C3E7319CEC}"/>
              </a:ext>
            </a:extLst>
          </p:cNvPr>
          <p:cNvSpPr/>
          <p:nvPr/>
        </p:nvSpPr>
        <p:spPr bwMode="auto">
          <a:xfrm>
            <a:off x="5156384" y="4797852"/>
            <a:ext cx="416153" cy="416153"/>
          </a:xfrm>
          <a:prstGeom prst="ellipse">
            <a:avLst/>
          </a:prstGeom>
          <a:solidFill>
            <a:schemeClr val="tx1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/>
            <a:endParaRPr lang="en-US" dirty="0">
              <a:solidFill>
                <a:srgbClr val="FFFFFF"/>
              </a:solidFill>
              <a:latin typeface="Segoe UI Semiligh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1F20D8-7CA2-41DA-B502-DB28BF1089BD}"/>
              </a:ext>
            </a:extLst>
          </p:cNvPr>
          <p:cNvGrpSpPr/>
          <p:nvPr/>
        </p:nvGrpSpPr>
        <p:grpSpPr>
          <a:xfrm>
            <a:off x="5075422" y="4065805"/>
            <a:ext cx="578079" cy="583072"/>
            <a:chOff x="5075277" y="4065890"/>
            <a:chExt cx="578161" cy="583154"/>
          </a:xfrm>
        </p:grpSpPr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6C53759B-7B18-4BF4-82D2-FDC0F19D447E}"/>
                </a:ext>
              </a:extLst>
            </p:cNvPr>
            <p:cNvSpPr txBox="1"/>
            <p:nvPr/>
          </p:nvSpPr>
          <p:spPr>
            <a:xfrm>
              <a:off x="5075277" y="4538228"/>
              <a:ext cx="578161" cy="110816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</p:spPr>
          <p:txBody>
            <a:bodyPr wrap="square" lIns="45713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Skype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0990B1D-7DA3-44B7-B0EE-DB3B23A72F10}"/>
                </a:ext>
              </a:extLst>
            </p:cNvPr>
            <p:cNvGrpSpPr/>
            <p:nvPr/>
          </p:nvGrpSpPr>
          <p:grpSpPr>
            <a:xfrm>
              <a:off x="5156251" y="4065890"/>
              <a:ext cx="416212" cy="416212"/>
              <a:chOff x="5156251" y="4065890"/>
              <a:chExt cx="416212" cy="416212"/>
            </a:xfrm>
          </p:grpSpPr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E26360B2-21D1-46D8-B4C4-4C44A1779E73}"/>
                  </a:ext>
                </a:extLst>
              </p:cNvPr>
              <p:cNvSpPr/>
              <p:nvPr/>
            </p:nvSpPr>
            <p:spPr bwMode="auto">
              <a:xfrm>
                <a:off x="5156251" y="4065890"/>
                <a:ext cx="416212" cy="416212"/>
              </a:xfrm>
              <a:prstGeom prst="ellipse">
                <a:avLst/>
              </a:prstGeom>
              <a:solidFill>
                <a:schemeClr val="tx1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63"/>
                <a:endParaRPr lang="en-US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2034009A-BE56-4B6F-9B7F-91E94C38C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2645" y="4160587"/>
                <a:ext cx="223424" cy="226819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568" name="Picture 567">
            <a:extLst>
              <a:ext uri="{FF2B5EF4-FFF2-40B4-BE49-F238E27FC236}">
                <a16:creationId xmlns:a16="http://schemas.microsoft.com/office/drawing/2014/main" id="{EA2178DD-6612-4CC0-8173-7E6EEC08E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435" y="4887903"/>
            <a:ext cx="236054" cy="236054"/>
          </a:xfrm>
          <a:prstGeom prst="rect">
            <a:avLst/>
          </a:prstGeom>
          <a:ln>
            <a:noFill/>
          </a:ln>
        </p:spPr>
      </p:pic>
      <p:sp>
        <p:nvSpPr>
          <p:cNvPr id="249" name="Text Placeholder 1">
            <a:extLst>
              <a:ext uri="{FF2B5EF4-FFF2-40B4-BE49-F238E27FC236}">
                <a16:creationId xmlns:a16="http://schemas.microsoft.com/office/drawing/2014/main" id="{1BED4373-A24D-41FB-BBFC-469175CBCDE0}"/>
              </a:ext>
            </a:extLst>
          </p:cNvPr>
          <p:cNvSpPr txBox="1">
            <a:spLocks/>
          </p:cNvSpPr>
          <p:nvPr/>
        </p:nvSpPr>
        <p:spPr>
          <a:xfrm>
            <a:off x="523937" y="1311336"/>
            <a:ext cx="4239225" cy="1514522"/>
          </a:xfrm>
          <a:prstGeom prst="rect">
            <a:avLst/>
          </a:prstGeom>
          <a:noFill/>
        </p:spPr>
        <p:txBody>
          <a:bodyPr lIns="0" tIns="91427" bIns="91427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63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u="sng" dirty="0">
                <a:solidFill>
                  <a:srgbClr val="FFFFFF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What? </a:t>
            </a:r>
            <a:endParaRPr lang="en-US" sz="1400" dirty="0">
              <a:solidFill>
                <a:srgbClr val="FFFFFF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Tools for building REST Web Sites</a:t>
            </a: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Services to enrich</a:t>
            </a: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Mechanisms for receive events</a:t>
            </a: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Data to debug and analyze</a:t>
            </a:r>
          </a:p>
        </p:txBody>
      </p:sp>
      <p:sp>
        <p:nvSpPr>
          <p:cNvPr id="250" name="Text Placeholder 1">
            <a:extLst>
              <a:ext uri="{FF2B5EF4-FFF2-40B4-BE49-F238E27FC236}">
                <a16:creationId xmlns:a16="http://schemas.microsoft.com/office/drawing/2014/main" id="{A330C695-61A0-4EEC-91B8-28EA02D24230}"/>
              </a:ext>
            </a:extLst>
          </p:cNvPr>
          <p:cNvSpPr txBox="1">
            <a:spLocks/>
          </p:cNvSpPr>
          <p:nvPr/>
        </p:nvSpPr>
        <p:spPr>
          <a:xfrm>
            <a:off x="523937" y="2916861"/>
            <a:ext cx="4239225" cy="1717514"/>
          </a:xfrm>
          <a:prstGeom prst="rect">
            <a:avLst/>
          </a:prstGeom>
          <a:noFill/>
        </p:spPr>
        <p:txBody>
          <a:bodyPr lIns="0" tIns="91427" bIns="91427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63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u="sng" dirty="0">
                <a:solidFill>
                  <a:srgbClr val="FFFFFF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Why? </a:t>
            </a:r>
            <a:endParaRPr lang="en-US" sz="1400" dirty="0">
              <a:solidFill>
                <a:srgbClr val="FFFFFF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Implements standard protocols</a:t>
            </a: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Modeling conversations is hard. Tools help! </a:t>
            </a: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UI across multiple canvases is hard. Cards rock! </a:t>
            </a: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Language Understanding is hard</a:t>
            </a:r>
          </a:p>
          <a:p>
            <a:pPr marL="228556" indent="-168243" defTabSz="932563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Segoe UI Light"/>
              </a:rPr>
              <a:t>Common and well understood patterns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4A799B2-830F-465D-9D40-EADED3D1F02F}"/>
              </a:ext>
            </a:extLst>
          </p:cNvPr>
          <p:cNvGrpSpPr/>
          <p:nvPr/>
        </p:nvGrpSpPr>
        <p:grpSpPr>
          <a:xfrm>
            <a:off x="378211" y="362147"/>
            <a:ext cx="5228262" cy="756041"/>
            <a:chOff x="385794" y="368912"/>
            <a:chExt cx="5333099" cy="771201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306D079-3E6A-4790-86A4-D01E5DE91FFD}"/>
                </a:ext>
              </a:extLst>
            </p:cNvPr>
            <p:cNvSpPr/>
            <p:nvPr/>
          </p:nvSpPr>
          <p:spPr>
            <a:xfrm>
              <a:off x="385794" y="458609"/>
              <a:ext cx="1066799" cy="6606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501F5B3D-6B58-4743-AA2B-B8FC194050F2}"/>
                </a:ext>
              </a:extLst>
            </p:cNvPr>
            <p:cNvSpPr/>
            <p:nvPr/>
          </p:nvSpPr>
          <p:spPr>
            <a:xfrm>
              <a:off x="1356203" y="368912"/>
              <a:ext cx="4362690" cy="77120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anchor="ctr">
              <a:spAutoFit/>
            </a:bodyPr>
            <a:lstStyle/>
            <a:p>
              <a:pPr marL="179243" defTabSz="913386" fontAlgn="base">
                <a:spcBef>
                  <a:spcPts val="1175"/>
                </a:spcBef>
                <a:spcAft>
                  <a:spcPts val="1175"/>
                </a:spcAft>
              </a:pPr>
              <a:r>
                <a:rPr lang="en-US" sz="4313" kern="0" dirty="0">
                  <a:solidFill>
                    <a:schemeClr val="bg1"/>
                  </a:solidFill>
                  <a:latin typeface="+mj-lt"/>
                  <a:cs typeface="Segoe UI Semibold" panose="020B0702040204020203" pitchFamily="34" charset="0"/>
                </a:rPr>
                <a:t>Bot Framework</a:t>
              </a:r>
            </a:p>
          </p:txBody>
        </p:sp>
      </p:grpSp>
      <p:pic>
        <p:nvPicPr>
          <p:cNvPr id="278" name="Picture 277">
            <a:extLst>
              <a:ext uri="{FF2B5EF4-FFF2-40B4-BE49-F238E27FC236}">
                <a16:creationId xmlns:a16="http://schemas.microsoft.com/office/drawing/2014/main" id="{9363CA51-621F-432A-A186-A841BB3C6F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564" y="36718"/>
            <a:ext cx="1327579" cy="13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2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" grpId="0" animBg="1"/>
      <p:bldP spid="34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402" grpId="0"/>
      <p:bldP spid="428" grpId="0"/>
      <p:bldP spid="431" grpId="0"/>
      <p:bldP spid="317" grpId="0" animBg="1"/>
      <p:bldP spid="318" grpId="0" animBg="1"/>
      <p:bldP spid="320" grpId="0" animBg="1"/>
      <p:bldP spid="12" grpId="0"/>
      <p:bldP spid="553" grpId="0" animBg="1"/>
      <p:bldP spid="554" grpId="0" animBg="1"/>
      <p:bldP spid="556" grpId="0" animBg="1"/>
      <p:bldP spid="16" grpId="0" animBg="1"/>
      <p:bldP spid="559" grpId="0" animBg="1"/>
      <p:bldP spid="574" grpId="0" animBg="1"/>
      <p:bldP spid="575" grpId="0"/>
      <p:bldP spid="563" grpId="0"/>
      <p:bldP spid="52" grpId="0" animBg="1"/>
      <p:bldP spid="594" grpId="0" animBg="1"/>
      <p:bldP spid="596" grpId="0" animBg="1"/>
      <p:bldP spid="249" grpId="0"/>
      <p:bldP spid="2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kern="0" dirty="0">
                <a:solidFill>
                  <a:schemeClr val="bg1"/>
                </a:solidFill>
                <a:ea typeface="+mn-ea"/>
                <a:cs typeface="Segoe UI Semibold" panose="020B0702040204020203" pitchFamily="34" charset="0"/>
              </a:rPr>
              <a:t>	    Channels</a:t>
            </a:r>
            <a:endParaRPr lang="nl-NL" kern="0" dirty="0">
              <a:solidFill>
                <a:schemeClr val="bg1"/>
              </a:solidFill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948" y="1705943"/>
            <a:ext cx="4520105" cy="344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81CE7-02FF-4925-9FA1-7C47CA94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4" y="36718"/>
            <a:ext cx="1327579" cy="13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1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kern="0" dirty="0">
                <a:solidFill>
                  <a:schemeClr val="bg1"/>
                </a:solidFill>
                <a:ea typeface="+mn-ea"/>
                <a:cs typeface="Segoe UI Semibold" panose="020B0702040204020203" pitchFamily="34" charset="0"/>
              </a:rPr>
              <a:t>	    LUIS</a:t>
            </a:r>
            <a:endParaRPr lang="nl-NL" kern="0" dirty="0">
              <a:solidFill>
                <a:schemeClr val="bg1"/>
              </a:solidFill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0" y="2467077"/>
            <a:ext cx="3306028" cy="1923847"/>
          </a:xfrm>
          <a:prstGeom prst="rect">
            <a:avLst/>
          </a:prstGeom>
        </p:spPr>
      </p:pic>
      <p:pic>
        <p:nvPicPr>
          <p:cNvPr id="1026" name="Picture 2" descr="Afbeeldingsresultaat voor gea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57" y="2812708"/>
            <a:ext cx="1886607" cy="123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467" y="2565137"/>
            <a:ext cx="2857753" cy="172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ED21D-F770-4E2C-A224-F8C979ED1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64" y="36718"/>
            <a:ext cx="1327579" cy="13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2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112"/>
            <a:ext cx="10515600" cy="1325563"/>
          </a:xfrm>
        </p:spPr>
        <p:txBody>
          <a:bodyPr/>
          <a:lstStyle/>
          <a:p>
            <a:r>
              <a:rPr lang="en-US" kern="0" dirty="0">
                <a:solidFill>
                  <a:schemeClr val="bg1"/>
                </a:solidFill>
                <a:ea typeface="+mn-ea"/>
                <a:cs typeface="Segoe UI Semibold" panose="020B0702040204020203" pitchFamily="34" charset="0"/>
              </a:rPr>
              <a:t>	    </a:t>
            </a:r>
            <a:r>
              <a:rPr lang="en-US" kern="0" dirty="0" err="1">
                <a:solidFill>
                  <a:schemeClr val="bg1"/>
                </a:solidFill>
                <a:ea typeface="+mn-ea"/>
                <a:cs typeface="Segoe UI Semibold" panose="020B0702040204020203" pitchFamily="34" charset="0"/>
              </a:rPr>
              <a:t>FormFlow</a:t>
            </a:r>
            <a:endParaRPr lang="nl-NL" kern="0" dirty="0">
              <a:solidFill>
                <a:schemeClr val="bg1"/>
              </a:solidFill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1447511"/>
            <a:ext cx="11652250" cy="48466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nl-NL" sz="1765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nl-NL" sz="1765" dirty="0">
                <a:solidFill>
                  <a:srgbClr val="0000FF"/>
                </a:solidFill>
              </a:rPr>
              <a:t>public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00FF"/>
                </a:solidFill>
              </a:rPr>
              <a:t>string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800080"/>
                </a:solidFill>
              </a:rPr>
              <a:t>NameOfVessel</a:t>
            </a:r>
            <a:r>
              <a:rPr lang="nl-NL" sz="1765" dirty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[</a:t>
            </a:r>
            <a:r>
              <a:rPr lang="nl-NL" sz="1765" dirty="0">
                <a:solidFill>
                  <a:srgbClr val="00008B"/>
                </a:solidFill>
              </a:rPr>
              <a:t>Numeric</a:t>
            </a:r>
            <a:r>
              <a:rPr lang="nl-NL" sz="1765" dirty="0">
                <a:solidFill>
                  <a:srgbClr val="000000"/>
                </a:solidFill>
              </a:rPr>
              <a:t>(1000000, 9999999)]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[</a:t>
            </a:r>
            <a:r>
              <a:rPr lang="nl-NL" sz="1765" dirty="0">
                <a:solidFill>
                  <a:srgbClr val="00008B"/>
                </a:solidFill>
              </a:rPr>
              <a:t>Prompt</a:t>
            </a:r>
            <a:r>
              <a:rPr lang="nl-NL" sz="1765" dirty="0">
                <a:solidFill>
                  <a:srgbClr val="000000"/>
                </a:solidFill>
              </a:rPr>
              <a:t>(</a:t>
            </a:r>
            <a:r>
              <a:rPr lang="nl-NL" sz="1765" dirty="0">
                <a:solidFill>
                  <a:srgbClr val="A31515"/>
                </a:solidFill>
              </a:rPr>
              <a:t>"Please enter your {&amp;}"</a:t>
            </a:r>
            <a:r>
              <a:rPr lang="nl-NL" sz="1765" dirty="0">
                <a:solidFill>
                  <a:srgbClr val="000000"/>
                </a:solidFill>
              </a:rPr>
              <a:t>)]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FF"/>
                </a:solidFill>
              </a:rPr>
              <a:t>public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00FF"/>
                </a:solidFill>
              </a:rPr>
              <a:t>int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800080"/>
                </a:solidFill>
              </a:rPr>
              <a:t>OfficialVesselNumber</a:t>
            </a:r>
            <a:r>
              <a:rPr lang="nl-NL" sz="1765" dirty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[</a:t>
            </a:r>
            <a:r>
              <a:rPr lang="nl-NL" sz="1765" dirty="0">
                <a:solidFill>
                  <a:srgbClr val="00008B"/>
                </a:solidFill>
              </a:rPr>
              <a:t>Pattern</a:t>
            </a:r>
            <a:r>
              <a:rPr lang="nl-NL" sz="1765" dirty="0">
                <a:solidFill>
                  <a:srgbClr val="000000"/>
                </a:solidFill>
              </a:rPr>
              <a:t>(</a:t>
            </a:r>
            <a:r>
              <a:rPr lang="nl-NL" sz="1765" dirty="0">
                <a:solidFill>
                  <a:srgbClr val="800000"/>
                </a:solidFill>
              </a:rPr>
              <a:t>@"^(?:\+\d{1,3}|0\d{1,3}|00\d{1,2})?(?:\s?\(\d+\))?(?:[-\/\s.]|\d)+$"</a:t>
            </a:r>
            <a:r>
              <a:rPr lang="nl-NL" sz="1765" dirty="0">
                <a:solidFill>
                  <a:srgbClr val="000000"/>
                </a:solidFill>
              </a:rPr>
              <a:t>)]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FF"/>
                </a:solidFill>
              </a:rPr>
              <a:t>public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00FF"/>
                </a:solidFill>
              </a:rPr>
              <a:t>string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800080"/>
                </a:solidFill>
              </a:rPr>
              <a:t>PhoneNumber</a:t>
            </a:r>
            <a:r>
              <a:rPr lang="nl-NL" sz="1765" dirty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[</a:t>
            </a:r>
            <a:r>
              <a:rPr lang="nl-NL" sz="1765" dirty="0">
                <a:solidFill>
                  <a:srgbClr val="00008B"/>
                </a:solidFill>
              </a:rPr>
              <a:t>Numeric</a:t>
            </a:r>
            <a:r>
              <a:rPr lang="nl-NL" sz="1765" dirty="0">
                <a:solidFill>
                  <a:srgbClr val="000000"/>
                </a:solidFill>
              </a:rPr>
              <a:t>(2, 20)]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[</a:t>
            </a:r>
            <a:r>
              <a:rPr lang="nl-NL" sz="1765" dirty="0">
                <a:solidFill>
                  <a:srgbClr val="00008B"/>
                </a:solidFill>
              </a:rPr>
              <a:t>Prompt</a:t>
            </a:r>
            <a:r>
              <a:rPr lang="nl-NL" sz="1765" dirty="0">
                <a:solidFill>
                  <a:srgbClr val="000000"/>
                </a:solidFill>
              </a:rPr>
              <a:t>(</a:t>
            </a:r>
            <a:r>
              <a:rPr lang="nl-NL" sz="1765" dirty="0">
                <a:solidFill>
                  <a:srgbClr val="A31515"/>
                </a:solidFill>
              </a:rPr>
              <a:t>"Please enter the {&amp;}"</a:t>
            </a:r>
            <a:r>
              <a:rPr lang="nl-NL" sz="1765" dirty="0">
                <a:solidFill>
                  <a:srgbClr val="000000"/>
                </a:solidFill>
              </a:rPr>
              <a:t>)]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FF"/>
                </a:solidFill>
              </a:rPr>
              <a:t>public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00FF"/>
                </a:solidFill>
              </a:rPr>
              <a:t>int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800080"/>
                </a:solidFill>
              </a:rPr>
              <a:t>NumberOfPeopleOnBoard</a:t>
            </a:r>
            <a:r>
              <a:rPr lang="nl-NL" sz="1765" dirty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FF"/>
                </a:solidFill>
              </a:rPr>
              <a:t>public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008B"/>
                </a:solidFill>
              </a:rPr>
              <a:t>Cargo</a:t>
            </a:r>
            <a:r>
              <a:rPr lang="nl-NL" sz="1765" dirty="0">
                <a:solidFill>
                  <a:srgbClr val="000000"/>
                </a:solidFill>
              </a:rPr>
              <a:t>? </a:t>
            </a:r>
            <a:r>
              <a:rPr lang="nl-NL" sz="1765" dirty="0">
                <a:solidFill>
                  <a:srgbClr val="800080"/>
                </a:solidFill>
              </a:rPr>
              <a:t>PreviousCargo</a:t>
            </a:r>
            <a:r>
              <a:rPr lang="nl-NL" sz="1765" dirty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</a:pPr>
            <a:endParaRPr lang="nl-NL" sz="1765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765" dirty="0">
                <a:solidFill>
                  <a:srgbClr val="0000FF"/>
                </a:solidFill>
              </a:rPr>
              <a:t>public</a:t>
            </a:r>
            <a:r>
              <a:rPr lang="en-US" sz="1765" dirty="0">
                <a:solidFill>
                  <a:srgbClr val="000000"/>
                </a:solidFill>
              </a:rPr>
              <a:t> </a:t>
            </a:r>
            <a:r>
              <a:rPr lang="en-US" sz="1765" dirty="0">
                <a:solidFill>
                  <a:srgbClr val="0000FF"/>
                </a:solidFill>
              </a:rPr>
              <a:t>static</a:t>
            </a:r>
            <a:r>
              <a:rPr lang="en-US" sz="1765" dirty="0">
                <a:solidFill>
                  <a:srgbClr val="000000"/>
                </a:solidFill>
              </a:rPr>
              <a:t> </a:t>
            </a:r>
            <a:r>
              <a:rPr lang="en-US" sz="1765" dirty="0" err="1">
                <a:solidFill>
                  <a:srgbClr val="00008B"/>
                </a:solidFill>
              </a:rPr>
              <a:t>IForm</a:t>
            </a:r>
            <a:r>
              <a:rPr lang="en-US" sz="1765" dirty="0">
                <a:solidFill>
                  <a:srgbClr val="000000"/>
                </a:solidFill>
              </a:rPr>
              <a:t>&lt;</a:t>
            </a:r>
            <a:r>
              <a:rPr lang="en-US" sz="1765" dirty="0" err="1">
                <a:solidFill>
                  <a:srgbClr val="00008B"/>
                </a:solidFill>
              </a:rPr>
              <a:t>ShipRegistrationDialog</a:t>
            </a:r>
            <a:r>
              <a:rPr lang="en-US" sz="1765" dirty="0">
                <a:solidFill>
                  <a:srgbClr val="000000"/>
                </a:solidFill>
              </a:rPr>
              <a:t>&gt; </a:t>
            </a:r>
            <a:r>
              <a:rPr lang="en-US" sz="1765" dirty="0" err="1">
                <a:solidFill>
                  <a:srgbClr val="008B8B"/>
                </a:solidFill>
              </a:rPr>
              <a:t>BuildForm</a:t>
            </a:r>
            <a:r>
              <a:rPr lang="en-US" sz="1765" dirty="0">
                <a:solidFill>
                  <a:srgbClr val="000000"/>
                </a:solidFill>
              </a:rPr>
              <a:t>()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1765" dirty="0">
                <a:solidFill>
                  <a:srgbClr val="000000"/>
                </a:solidFill>
              </a:rPr>
              <a:t>        </a:t>
            </a:r>
            <a:r>
              <a:rPr lang="en-US" sz="1765" dirty="0">
                <a:solidFill>
                  <a:srgbClr val="0000FF"/>
                </a:solidFill>
              </a:rPr>
              <a:t>return</a:t>
            </a:r>
            <a:r>
              <a:rPr lang="en-US" sz="1765" dirty="0">
                <a:solidFill>
                  <a:srgbClr val="000000"/>
                </a:solidFill>
              </a:rPr>
              <a:t> </a:t>
            </a:r>
            <a:r>
              <a:rPr lang="en-US" sz="1765" dirty="0">
                <a:solidFill>
                  <a:srgbClr val="0000FF"/>
                </a:solidFill>
              </a:rPr>
              <a:t>new</a:t>
            </a:r>
            <a:r>
              <a:rPr lang="en-US" sz="1765" dirty="0">
                <a:solidFill>
                  <a:srgbClr val="000000"/>
                </a:solidFill>
              </a:rPr>
              <a:t> </a:t>
            </a:r>
            <a:r>
              <a:rPr lang="en-US" sz="1765" dirty="0" err="1">
                <a:solidFill>
                  <a:srgbClr val="00008B"/>
                </a:solidFill>
              </a:rPr>
              <a:t>FormBuilder</a:t>
            </a:r>
            <a:r>
              <a:rPr lang="en-US" sz="1765" dirty="0">
                <a:solidFill>
                  <a:srgbClr val="000000"/>
                </a:solidFill>
              </a:rPr>
              <a:t>&lt;</a:t>
            </a:r>
            <a:r>
              <a:rPr lang="en-US" sz="1765" dirty="0" err="1">
                <a:solidFill>
                  <a:srgbClr val="00008B"/>
                </a:solidFill>
              </a:rPr>
              <a:t>ShipRegistrationDialog</a:t>
            </a:r>
            <a:r>
              <a:rPr lang="en-US" sz="1765" dirty="0">
                <a:solidFill>
                  <a:srgbClr val="000000"/>
                </a:solidFill>
              </a:rPr>
              <a:t>&gt;().</a:t>
            </a:r>
            <a:r>
              <a:rPr lang="en-US" sz="1765" dirty="0">
                <a:solidFill>
                  <a:srgbClr val="008B8B"/>
                </a:solidFill>
              </a:rPr>
              <a:t>Message</a:t>
            </a:r>
            <a:r>
              <a:rPr lang="en-US" sz="1765" dirty="0">
                <a:solidFill>
                  <a:srgbClr val="000000"/>
                </a:solidFill>
              </a:rPr>
              <a:t>(</a:t>
            </a:r>
            <a:r>
              <a:rPr lang="en-US" sz="1765" dirty="0">
                <a:solidFill>
                  <a:srgbClr val="A31515"/>
                </a:solidFill>
              </a:rPr>
              <a:t>"Welcome to Rotterdam </a:t>
            </a:r>
            <a:r>
              <a:rPr lang="en-US" sz="1765" dirty="0" err="1">
                <a:solidFill>
                  <a:srgbClr val="A31515"/>
                </a:solidFill>
              </a:rPr>
              <a:t>TankTerminals</a:t>
            </a:r>
            <a:r>
              <a:rPr lang="en-US" sz="1765" dirty="0">
                <a:solidFill>
                  <a:srgbClr val="A31515"/>
                </a:solidFill>
              </a:rPr>
              <a:t>"</a:t>
            </a:r>
            <a:r>
              <a:rPr lang="en-US" sz="1765" dirty="0">
                <a:solidFill>
                  <a:srgbClr val="000000"/>
                </a:solidFill>
              </a:rPr>
              <a:t>).</a:t>
            </a:r>
            <a:r>
              <a:rPr lang="en-US" sz="1765" dirty="0" err="1">
                <a:solidFill>
                  <a:srgbClr val="008B8B"/>
                </a:solidFill>
              </a:rPr>
              <a:t>OnCompletion</a:t>
            </a:r>
            <a:r>
              <a:rPr lang="en-US" sz="1765" dirty="0">
                <a:solidFill>
                  <a:srgbClr val="000000"/>
                </a:solidFill>
              </a:rPr>
              <a:t>(</a:t>
            </a:r>
            <a:r>
              <a:rPr lang="en-US" sz="1765" dirty="0" err="1">
                <a:solidFill>
                  <a:srgbClr val="008B8B"/>
                </a:solidFill>
              </a:rPr>
              <a:t>StartStoreRegistration</a:t>
            </a:r>
            <a:r>
              <a:rPr lang="en-US" sz="1765" dirty="0">
                <a:solidFill>
                  <a:srgbClr val="000000"/>
                </a:solidFill>
              </a:rPr>
              <a:t>).</a:t>
            </a:r>
            <a:r>
              <a:rPr lang="en-US" sz="1765" dirty="0">
                <a:solidFill>
                  <a:srgbClr val="008B8B"/>
                </a:solidFill>
              </a:rPr>
              <a:t>Build</a:t>
            </a:r>
            <a:r>
              <a:rPr lang="en-US" sz="1765" dirty="0">
                <a:solidFill>
                  <a:srgbClr val="000000"/>
                </a:solidFill>
              </a:rPr>
              <a:t>();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}</a:t>
            </a:r>
            <a:endParaRPr lang="nl-NL" sz="176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B56A9-1AD5-471D-BA7B-674DC73B7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4" y="36718"/>
            <a:ext cx="1327579" cy="13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69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112"/>
            <a:ext cx="10515600" cy="1325563"/>
          </a:xfrm>
        </p:spPr>
        <p:txBody>
          <a:bodyPr/>
          <a:lstStyle/>
          <a:p>
            <a:r>
              <a:rPr lang="en-US" kern="0" dirty="0">
                <a:solidFill>
                  <a:schemeClr val="bg1"/>
                </a:solidFill>
                <a:ea typeface="+mn-ea"/>
                <a:cs typeface="Segoe UI Semibold" panose="020B0702040204020203" pitchFamily="34" charset="0"/>
              </a:rPr>
              <a:t>	    Dialog</a:t>
            </a:r>
            <a:endParaRPr lang="nl-NL" kern="0" dirty="0">
              <a:solidFill>
                <a:schemeClr val="bg1"/>
              </a:solidFill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1475220"/>
            <a:ext cx="11652250" cy="48529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nl-NL" sz="1765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[</a:t>
            </a:r>
            <a:r>
              <a:rPr lang="nl-NL" sz="1765" dirty="0">
                <a:solidFill>
                  <a:srgbClr val="00008B"/>
                </a:solidFill>
              </a:rPr>
              <a:t>Serializable</a:t>
            </a:r>
            <a:r>
              <a:rPr lang="nl-NL" sz="1765" dirty="0">
                <a:solidFill>
                  <a:srgbClr val="000000"/>
                </a:solidFill>
              </a:rPr>
              <a:t>]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FF"/>
                </a:solidFill>
              </a:rPr>
              <a:t>public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00FF"/>
                </a:solidFill>
              </a:rPr>
              <a:t>class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008B"/>
                </a:solidFill>
              </a:rPr>
              <a:t>EchoDialog</a:t>
            </a:r>
            <a:r>
              <a:rPr lang="nl-NL" sz="1765" dirty="0">
                <a:solidFill>
                  <a:srgbClr val="000000"/>
                </a:solidFill>
              </a:rPr>
              <a:t> : </a:t>
            </a:r>
            <a:r>
              <a:rPr lang="nl-NL" sz="1765" dirty="0">
                <a:solidFill>
                  <a:srgbClr val="00008B"/>
                </a:solidFill>
              </a:rPr>
              <a:t>IDialog</a:t>
            </a:r>
            <a:r>
              <a:rPr lang="nl-NL" sz="1765" dirty="0">
                <a:solidFill>
                  <a:srgbClr val="000000"/>
                </a:solidFill>
              </a:rPr>
              <a:t>&lt;</a:t>
            </a:r>
            <a:r>
              <a:rPr lang="nl-NL" sz="1765" dirty="0">
                <a:solidFill>
                  <a:srgbClr val="0000FF"/>
                </a:solidFill>
              </a:rPr>
              <a:t>object</a:t>
            </a:r>
            <a:r>
              <a:rPr lang="nl-NL" sz="1765" dirty="0">
                <a:solidFill>
                  <a:srgbClr val="000000"/>
                </a:solidFill>
              </a:rPr>
              <a:t>&gt;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    </a:t>
            </a:r>
            <a:r>
              <a:rPr lang="nl-NL" sz="1765" dirty="0">
                <a:solidFill>
                  <a:srgbClr val="0000FF"/>
                </a:solidFill>
              </a:rPr>
              <a:t>public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00FF"/>
                </a:solidFill>
              </a:rPr>
              <a:t>async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008B"/>
                </a:solidFill>
              </a:rPr>
              <a:t>Task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8B8B"/>
                </a:solidFill>
              </a:rPr>
              <a:t>StartAsync</a:t>
            </a:r>
            <a:r>
              <a:rPr lang="nl-NL" sz="1765" dirty="0">
                <a:solidFill>
                  <a:srgbClr val="000000"/>
                </a:solidFill>
              </a:rPr>
              <a:t>(</a:t>
            </a:r>
            <a:r>
              <a:rPr lang="nl-NL" sz="1765" dirty="0">
                <a:solidFill>
                  <a:srgbClr val="00008B"/>
                </a:solidFill>
              </a:rPr>
              <a:t>IDialogContext</a:t>
            </a:r>
            <a:r>
              <a:rPr lang="nl-NL" sz="1765" dirty="0">
                <a:solidFill>
                  <a:srgbClr val="000000"/>
                </a:solidFill>
              </a:rPr>
              <a:t> context)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    {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        context.</a:t>
            </a:r>
            <a:r>
              <a:rPr lang="nl-NL" sz="1765" dirty="0">
                <a:solidFill>
                  <a:srgbClr val="008B8B"/>
                </a:solidFill>
              </a:rPr>
              <a:t>Wait</a:t>
            </a:r>
            <a:r>
              <a:rPr lang="nl-NL" sz="1765" dirty="0">
                <a:solidFill>
                  <a:srgbClr val="000000"/>
                </a:solidFill>
              </a:rPr>
              <a:t>(</a:t>
            </a:r>
            <a:r>
              <a:rPr lang="nl-NL" sz="1765" dirty="0">
                <a:solidFill>
                  <a:srgbClr val="008B8B"/>
                </a:solidFill>
              </a:rPr>
              <a:t>MessageReceivedAsync</a:t>
            </a:r>
            <a:r>
              <a:rPr lang="nl-NL" sz="1765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    }</a:t>
            </a:r>
          </a:p>
          <a:p>
            <a:pPr marL="0" indent="0">
              <a:buNone/>
            </a:pPr>
            <a:endParaRPr lang="nl-NL" sz="1765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    </a:t>
            </a:r>
            <a:r>
              <a:rPr lang="nl-NL" sz="1765" dirty="0">
                <a:solidFill>
                  <a:srgbClr val="0000FF"/>
                </a:solidFill>
              </a:rPr>
              <a:t>public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00FF"/>
                </a:solidFill>
              </a:rPr>
              <a:t>async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008B"/>
                </a:solidFill>
              </a:rPr>
              <a:t>Task</a:t>
            </a:r>
            <a:r>
              <a:rPr lang="nl-NL" sz="1765" dirty="0">
                <a:solidFill>
                  <a:srgbClr val="000000"/>
                </a:solidFill>
              </a:rPr>
              <a:t> </a:t>
            </a:r>
            <a:r>
              <a:rPr lang="nl-NL" sz="1765" dirty="0">
                <a:solidFill>
                  <a:srgbClr val="008B8B"/>
                </a:solidFill>
              </a:rPr>
              <a:t>MessageReceivedAsync</a:t>
            </a:r>
            <a:r>
              <a:rPr lang="nl-NL" sz="1765" dirty="0">
                <a:solidFill>
                  <a:srgbClr val="000000"/>
                </a:solidFill>
              </a:rPr>
              <a:t>(</a:t>
            </a:r>
            <a:r>
              <a:rPr lang="nl-NL" sz="1765" dirty="0">
                <a:solidFill>
                  <a:srgbClr val="00008B"/>
                </a:solidFill>
              </a:rPr>
              <a:t>IDialogContext</a:t>
            </a:r>
            <a:r>
              <a:rPr lang="nl-NL" sz="1765" dirty="0">
                <a:solidFill>
                  <a:srgbClr val="000000"/>
                </a:solidFill>
              </a:rPr>
              <a:t> context, </a:t>
            </a:r>
            <a:r>
              <a:rPr lang="nl-NL" sz="1765" dirty="0">
                <a:solidFill>
                  <a:srgbClr val="00008B"/>
                </a:solidFill>
              </a:rPr>
              <a:t>IAwaitable</a:t>
            </a:r>
            <a:r>
              <a:rPr lang="nl-NL" sz="1765" dirty="0">
                <a:solidFill>
                  <a:srgbClr val="000000"/>
                </a:solidFill>
              </a:rPr>
              <a:t>&lt;</a:t>
            </a:r>
            <a:r>
              <a:rPr lang="nl-NL" sz="1765" dirty="0">
                <a:solidFill>
                  <a:srgbClr val="00008B"/>
                </a:solidFill>
              </a:rPr>
              <a:t>IMessageActivity</a:t>
            </a:r>
            <a:r>
              <a:rPr lang="nl-NL" sz="1765" dirty="0">
                <a:solidFill>
                  <a:srgbClr val="000000"/>
                </a:solidFill>
              </a:rPr>
              <a:t>&gt; argument)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    {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        </a:t>
            </a:r>
            <a:r>
              <a:rPr lang="nl-NL" sz="1765" dirty="0">
                <a:solidFill>
                  <a:srgbClr val="0000FF"/>
                </a:solidFill>
              </a:rPr>
              <a:t>var</a:t>
            </a:r>
            <a:r>
              <a:rPr lang="nl-NL" sz="1765" dirty="0">
                <a:solidFill>
                  <a:srgbClr val="000000"/>
                </a:solidFill>
              </a:rPr>
              <a:t> message = </a:t>
            </a:r>
            <a:r>
              <a:rPr lang="nl-NL" sz="1765" dirty="0">
                <a:solidFill>
                  <a:srgbClr val="0000FF"/>
                </a:solidFill>
              </a:rPr>
              <a:t>await</a:t>
            </a:r>
            <a:r>
              <a:rPr lang="nl-NL" sz="1765" dirty="0">
                <a:solidFill>
                  <a:srgbClr val="000000"/>
                </a:solidFill>
              </a:rPr>
              <a:t> argument;</a:t>
            </a:r>
          </a:p>
          <a:p>
            <a:pPr marL="0" indent="0">
              <a:buNone/>
            </a:pPr>
            <a:r>
              <a:rPr lang="en-US" sz="1765" dirty="0">
                <a:solidFill>
                  <a:srgbClr val="000000"/>
                </a:solidFill>
              </a:rPr>
              <a:t>        </a:t>
            </a:r>
            <a:r>
              <a:rPr lang="en-US" sz="1765" dirty="0">
                <a:solidFill>
                  <a:srgbClr val="0000FF"/>
                </a:solidFill>
              </a:rPr>
              <a:t>await</a:t>
            </a:r>
            <a:r>
              <a:rPr lang="en-US" sz="1765" dirty="0">
                <a:solidFill>
                  <a:srgbClr val="000000"/>
                </a:solidFill>
              </a:rPr>
              <a:t> </a:t>
            </a:r>
            <a:r>
              <a:rPr lang="en-US" sz="1765" dirty="0" err="1">
                <a:solidFill>
                  <a:srgbClr val="000000"/>
                </a:solidFill>
              </a:rPr>
              <a:t>context.</a:t>
            </a:r>
            <a:r>
              <a:rPr lang="en-US" sz="1765" dirty="0" err="1">
                <a:solidFill>
                  <a:srgbClr val="008B8B"/>
                </a:solidFill>
              </a:rPr>
              <a:t>PostAsync</a:t>
            </a:r>
            <a:r>
              <a:rPr lang="en-US" sz="1765" dirty="0">
                <a:solidFill>
                  <a:srgbClr val="000000"/>
                </a:solidFill>
              </a:rPr>
              <a:t>(</a:t>
            </a:r>
            <a:r>
              <a:rPr lang="en-US" sz="1765" dirty="0">
                <a:solidFill>
                  <a:srgbClr val="A31515"/>
                </a:solidFill>
              </a:rPr>
              <a:t>"You said: "</a:t>
            </a:r>
            <a:r>
              <a:rPr lang="en-US" sz="1765" dirty="0">
                <a:solidFill>
                  <a:srgbClr val="000000"/>
                </a:solidFill>
              </a:rPr>
              <a:t> + </a:t>
            </a:r>
            <a:r>
              <a:rPr lang="en-US" sz="1765" dirty="0" err="1">
                <a:solidFill>
                  <a:srgbClr val="000000"/>
                </a:solidFill>
              </a:rPr>
              <a:t>message.</a:t>
            </a:r>
            <a:r>
              <a:rPr lang="en-US" sz="1765" dirty="0" err="1">
                <a:solidFill>
                  <a:srgbClr val="800080"/>
                </a:solidFill>
              </a:rPr>
              <a:t>Text</a:t>
            </a:r>
            <a:r>
              <a:rPr lang="en-US" sz="1765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        context.</a:t>
            </a:r>
            <a:r>
              <a:rPr lang="nl-NL" sz="1765" dirty="0">
                <a:solidFill>
                  <a:srgbClr val="008B8B"/>
                </a:solidFill>
              </a:rPr>
              <a:t>Wait</a:t>
            </a:r>
            <a:r>
              <a:rPr lang="nl-NL" sz="1765" dirty="0">
                <a:solidFill>
                  <a:srgbClr val="000000"/>
                </a:solidFill>
              </a:rPr>
              <a:t>(</a:t>
            </a:r>
            <a:r>
              <a:rPr lang="nl-NL" sz="1765" dirty="0">
                <a:solidFill>
                  <a:srgbClr val="008B8B"/>
                </a:solidFill>
              </a:rPr>
              <a:t>MessageReceivedAsync</a:t>
            </a:r>
            <a:r>
              <a:rPr lang="nl-NL" sz="1765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    }</a:t>
            </a:r>
          </a:p>
          <a:p>
            <a:pPr marL="0" indent="0">
              <a:buNone/>
            </a:pPr>
            <a:r>
              <a:rPr lang="nl-NL" sz="1765" dirty="0">
                <a:solidFill>
                  <a:srgbClr val="000000"/>
                </a:solidFill>
              </a:rPr>
              <a:t>}</a:t>
            </a:r>
            <a:endParaRPr lang="nl-NL" sz="176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F547D-CCF0-4D3E-B136-543940B2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4" y="36718"/>
            <a:ext cx="1327579" cy="13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5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7BFC81-FC3F-4960-8833-1A95FF60F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Scenario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35809-6F9A-47F0-AB83-204CDEB109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AutoShape 2" descr="Afbeeldingsresultaat voor personeel op tanker aankoppelen">
            <a:extLst>
              <a:ext uri="{FF2B5EF4-FFF2-40B4-BE49-F238E27FC236}">
                <a16:creationId xmlns:a16="http://schemas.microsoft.com/office/drawing/2014/main" id="{A827C131-A2F6-4C6F-8877-0912C96834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AutoShape 6" descr="Afbeeldingsresultaat voor personeel op tanker aankoppelen">
            <a:extLst>
              <a:ext uri="{FF2B5EF4-FFF2-40B4-BE49-F238E27FC236}">
                <a16:creationId xmlns:a16="http://schemas.microsoft.com/office/drawing/2014/main" id="{454F5B06-C30E-45C8-A337-87C4BC8B3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6857B5-75BE-4C9D-959A-DFA32B8B05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97093" y="0"/>
            <a:ext cx="3027202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1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871091-D1DB-4D25-B5FC-062209045F48}"/>
              </a:ext>
            </a:extLst>
          </p:cNvPr>
          <p:cNvSpPr/>
          <p:nvPr/>
        </p:nvSpPr>
        <p:spPr>
          <a:xfrm>
            <a:off x="269241" y="252559"/>
            <a:ext cx="3841116" cy="756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313" kern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Registration Bot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3827EE5-2078-4254-B997-64D8C86F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60967" y="2586101"/>
            <a:ext cx="457107" cy="5046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C3A25E-52A4-44B5-9057-8D626D3973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74157" y="2586102"/>
            <a:ext cx="643686" cy="504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B84254-2D34-4FA3-A434-E6BC0001D2C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73926" y="2560531"/>
            <a:ext cx="509550" cy="530267"/>
          </a:xfrm>
          <a:prstGeom prst="rect">
            <a:avLst/>
          </a:prstGeom>
        </p:spPr>
      </p:pic>
      <p:pic>
        <p:nvPicPr>
          <p:cNvPr id="1026" name="Picture 2" descr="Afbeeldingsresultaat voor bizzy flow">
            <a:extLst>
              <a:ext uri="{FF2B5EF4-FFF2-40B4-BE49-F238E27FC236}">
                <a16:creationId xmlns:a16="http://schemas.microsoft.com/office/drawing/2014/main" id="{FB684D92-E8B2-461F-8EB3-B8A75EE2D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0" y="5015853"/>
            <a:ext cx="603259" cy="6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D79FE4-B581-4766-BE9A-244572A34F18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3118074" y="2838450"/>
            <a:ext cx="2656083" cy="1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02B0B9-A365-40F6-946A-3F2A653EB393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 flipV="1">
            <a:off x="6417843" y="2825665"/>
            <a:ext cx="2656083" cy="12786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7916C9-3221-4910-B54B-A35D9D80FA5C}"/>
              </a:ext>
            </a:extLst>
          </p:cNvPr>
          <p:cNvCxnSpPr>
            <a:stCxn id="2" idx="2"/>
            <a:endCxn id="1026" idx="0"/>
          </p:cNvCxnSpPr>
          <p:nvPr/>
        </p:nvCxnSpPr>
        <p:spPr>
          <a:xfrm>
            <a:off x="6096000" y="3090799"/>
            <a:ext cx="0" cy="1925054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7BFC81-FC3F-4960-8833-1A95FF60F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Scenario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35809-6F9A-47F0-AB83-204CDEB109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AutoShape 2" descr="Afbeeldingsresultaat voor personeel op tanker aankoppelen">
            <a:extLst>
              <a:ext uri="{FF2B5EF4-FFF2-40B4-BE49-F238E27FC236}">
                <a16:creationId xmlns:a16="http://schemas.microsoft.com/office/drawing/2014/main" id="{A827C131-A2F6-4C6F-8877-0912C96834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AutoShape 6" descr="Afbeeldingsresultaat voor personeel op tanker aankoppelen">
            <a:extLst>
              <a:ext uri="{FF2B5EF4-FFF2-40B4-BE49-F238E27FC236}">
                <a16:creationId xmlns:a16="http://schemas.microsoft.com/office/drawing/2014/main" id="{454F5B06-C30E-45C8-A337-87C4BC8B3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086F4-8D86-4B70-AD9E-0A091842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754" y="3839140"/>
            <a:ext cx="7311907" cy="2980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41D358-116F-4CE3-BC65-139647DB82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97093" y="54322"/>
            <a:ext cx="3027202" cy="37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4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942109"/>
            <a:ext cx="4482315" cy="539403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8C00"/>
                </a:solidFill>
                <a:latin typeface="Segoe UI Light"/>
              </a:rPr>
              <a:t>Cloud Solution Architect</a:t>
            </a:r>
          </a:p>
          <a:p>
            <a:r>
              <a:rPr lang="en-US" sz="2400" dirty="0">
                <a:solidFill>
                  <a:srgbClr val="FF8C00"/>
                </a:solidFill>
                <a:latin typeface="Segoe UI Light"/>
              </a:rPr>
              <a:t>Microsoft Azure MVP</a:t>
            </a:r>
          </a:p>
          <a:p>
            <a:r>
              <a:rPr lang="en-US" sz="2400" dirty="0">
                <a:solidFill>
                  <a:srgbClr val="FF8C00"/>
                </a:solidFill>
                <a:latin typeface="Segoe UI Light"/>
              </a:rPr>
              <a:t>SME IoT</a:t>
            </a:r>
          </a:p>
          <a:p>
            <a:r>
              <a:rPr lang="en-US" sz="2400" dirty="0">
                <a:solidFill>
                  <a:srgbClr val="FF8C00"/>
                </a:solidFill>
                <a:latin typeface="Segoe UI Light"/>
              </a:rPr>
              <a:t>Blogger</a:t>
            </a:r>
          </a:p>
          <a:p>
            <a:r>
              <a:rPr lang="en-US" sz="2400" dirty="0">
                <a:solidFill>
                  <a:srgbClr val="FF8C00"/>
                </a:solidFill>
                <a:latin typeface="Segoe UI Light"/>
              </a:rPr>
              <a:t>Published Author</a:t>
            </a:r>
          </a:p>
          <a:p>
            <a:r>
              <a:rPr lang="en-US" sz="2400" dirty="0">
                <a:solidFill>
                  <a:srgbClr val="FF8C00"/>
                </a:solidFill>
                <a:latin typeface="Segoe UI Light"/>
              </a:rPr>
              <a:t>International Speaker</a:t>
            </a:r>
          </a:p>
          <a:p>
            <a:r>
              <a:rPr lang="en-US" sz="2400" dirty="0">
                <a:solidFill>
                  <a:srgbClr val="FF8C00"/>
                </a:solidFill>
                <a:latin typeface="Segoe UI Light"/>
              </a:rPr>
              <a:t>Global Integration Bootcamp</a:t>
            </a:r>
          </a:p>
          <a:p>
            <a:r>
              <a:rPr lang="en-US" sz="2400" dirty="0">
                <a:solidFill>
                  <a:srgbClr val="FF8C00"/>
                </a:solidFill>
                <a:latin typeface="Segoe UI Light"/>
              </a:rPr>
              <a:t>Azure IoT Community</a:t>
            </a:r>
          </a:p>
          <a:p>
            <a:r>
              <a:rPr lang="en-US" sz="2400" dirty="0">
                <a:solidFill>
                  <a:srgbClr val="FF8C00"/>
                </a:solidFill>
                <a:latin typeface="Segoe UI Light"/>
              </a:rPr>
              <a:t>TechNet / MSDN / GitHub</a:t>
            </a:r>
          </a:p>
          <a:p>
            <a:r>
              <a:rPr lang="en-US" sz="2400" dirty="0">
                <a:solidFill>
                  <a:srgbClr val="FF8C00"/>
                </a:solidFill>
                <a:latin typeface="Segoe UI Light"/>
              </a:rPr>
              <a:t>Boat enthusiast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D8ACD4-D3B5-4ECD-B5DB-CBFE34E98FE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56A9FC-7B39-418E-B82F-A99F35EF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507" y="3845538"/>
            <a:ext cx="3780430" cy="2835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56" y="559538"/>
            <a:ext cx="6098502" cy="3100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31" y="6592139"/>
            <a:ext cx="933906" cy="17744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254790-C719-4E52-9A92-74AE5065322D}"/>
              </a:ext>
            </a:extLst>
          </p:cNvPr>
          <p:cNvSpPr txBox="1">
            <a:spLocks/>
          </p:cNvSpPr>
          <p:nvPr/>
        </p:nvSpPr>
        <p:spPr>
          <a:xfrm>
            <a:off x="119835" y="190170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9638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00B294"/>
                </a:solidFill>
                <a:latin typeface="Segoe UI Light"/>
                <a:ea typeface="+mn-ea"/>
                <a:cs typeface="+mn-cs"/>
              </a:rPr>
              <a:t>Eldert Grootenboer</a:t>
            </a:r>
            <a:endParaRPr lang="en-US" sz="4000" dirty="0">
              <a:solidFill>
                <a:srgbClr val="00B294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3B2FAB-67D9-42F8-B294-2712ED1C0378}"/>
              </a:ext>
            </a:extLst>
          </p:cNvPr>
          <p:cNvSpPr/>
          <p:nvPr/>
        </p:nvSpPr>
        <p:spPr>
          <a:xfrm>
            <a:off x="9308189" y="78747"/>
            <a:ext cx="27142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84338" lvl="3"/>
            <a:r>
              <a:rPr lang="nl-NL" sz="2000" kern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@egrootenboer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522623-EFAC-4E0B-8FE6-46C36F1A9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1104" y="143385"/>
            <a:ext cx="270833" cy="2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8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871091-D1DB-4D25-B5FC-062209045F48}"/>
              </a:ext>
            </a:extLst>
          </p:cNvPr>
          <p:cNvSpPr/>
          <p:nvPr/>
        </p:nvSpPr>
        <p:spPr>
          <a:xfrm>
            <a:off x="269241" y="252559"/>
            <a:ext cx="6048451" cy="756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313" kern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License Plate Recognition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D7E321A-2EF5-4219-AEAD-B584EC5C6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40955" y="2753949"/>
            <a:ext cx="702336" cy="5665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857B426-DA28-4D47-A160-3FC12EEBDB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80059" y="4514032"/>
            <a:ext cx="702336" cy="7041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B30637-8184-4786-AF98-3DC4330DA74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6125" y="4541099"/>
            <a:ext cx="702337" cy="6555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4D8576-920D-4241-9F99-91F32D15FB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79809" y="2780863"/>
            <a:ext cx="503396" cy="504697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395669-1978-4CE4-B0C9-90BF42C47A76}"/>
              </a:ext>
            </a:extLst>
          </p:cNvPr>
          <p:cNvCxnSpPr>
            <a:cxnSpLocks/>
            <a:stCxn id="57" idx="3"/>
            <a:endCxn id="36" idx="1"/>
          </p:cNvCxnSpPr>
          <p:nvPr/>
        </p:nvCxnSpPr>
        <p:spPr>
          <a:xfrm flipV="1">
            <a:off x="4937270" y="3037229"/>
            <a:ext cx="1303685" cy="7499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3E632F-76DF-4FFD-BC35-33AD924172EA}"/>
              </a:ext>
            </a:extLst>
          </p:cNvPr>
          <p:cNvCxnSpPr>
            <a:stCxn id="36" idx="2"/>
            <a:endCxn id="38" idx="0"/>
          </p:cNvCxnSpPr>
          <p:nvPr/>
        </p:nvCxnSpPr>
        <p:spPr>
          <a:xfrm flipH="1">
            <a:off x="5231227" y="3320508"/>
            <a:ext cx="1360896" cy="1193524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3C858E-8BDE-4F89-9946-56A691238173}"/>
              </a:ext>
            </a:extLst>
          </p:cNvPr>
          <p:cNvCxnSpPr>
            <a:stCxn id="36" idx="2"/>
            <a:endCxn id="40" idx="0"/>
          </p:cNvCxnSpPr>
          <p:nvPr/>
        </p:nvCxnSpPr>
        <p:spPr>
          <a:xfrm>
            <a:off x="6592123" y="3320508"/>
            <a:ext cx="1275171" cy="1220591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313FA5C-C83D-4C5E-AD18-8EF90B5BF671}"/>
              </a:ext>
            </a:extLst>
          </p:cNvPr>
          <p:cNvCxnSpPr>
            <a:stCxn id="36" idx="3"/>
            <a:endCxn id="41" idx="1"/>
          </p:cNvCxnSpPr>
          <p:nvPr/>
        </p:nvCxnSpPr>
        <p:spPr>
          <a:xfrm flipV="1">
            <a:off x="6943291" y="3033212"/>
            <a:ext cx="1536518" cy="4017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29E47F4C-1BB5-404B-AC38-DB3C8342076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8429" y="2772156"/>
            <a:ext cx="1438389" cy="55191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739EE54-51CB-4167-86C9-4766F55BBBC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87783" y="2826808"/>
            <a:ext cx="649487" cy="43584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D8CA0F2-918C-478F-A6AE-2A1E64B4B169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 flipV="1">
            <a:off x="2666818" y="3044728"/>
            <a:ext cx="1620965" cy="3387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3827EE5-2078-4254-B997-64D8C86F88B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96389" y="2783999"/>
            <a:ext cx="457107" cy="504697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BF69A4-4CF4-49C9-94BE-1415F996C5AC}"/>
              </a:ext>
            </a:extLst>
          </p:cNvPr>
          <p:cNvCxnSpPr>
            <a:stCxn id="41" idx="3"/>
            <a:endCxn id="61" idx="1"/>
          </p:cNvCxnSpPr>
          <p:nvPr/>
        </p:nvCxnSpPr>
        <p:spPr>
          <a:xfrm>
            <a:off x="8983205" y="3033212"/>
            <a:ext cx="1213184" cy="3136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53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7BFC81-FC3F-4960-8833-1A95FF60F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Scenario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35809-6F9A-47F0-AB83-204CDEB109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AutoShape 2" descr="Afbeeldingsresultaat voor personeel op tanker aankoppelen">
            <a:extLst>
              <a:ext uri="{FF2B5EF4-FFF2-40B4-BE49-F238E27FC236}">
                <a16:creationId xmlns:a16="http://schemas.microsoft.com/office/drawing/2014/main" id="{A827C131-A2F6-4C6F-8877-0912C96834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AutoShape 6" descr="Afbeeldingsresultaat voor personeel op tanker aankoppelen">
            <a:extLst>
              <a:ext uri="{FF2B5EF4-FFF2-40B4-BE49-F238E27FC236}">
                <a16:creationId xmlns:a16="http://schemas.microsoft.com/office/drawing/2014/main" id="{454F5B06-C30E-45C8-A337-87C4BC8B3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8" name="Picture 10" descr="Gerelateerde afbeelding">
            <a:extLst>
              <a:ext uri="{FF2B5EF4-FFF2-40B4-BE49-F238E27FC236}">
                <a16:creationId xmlns:a16="http://schemas.microsoft.com/office/drawing/2014/main" id="{38026CA8-0CA4-43ED-B234-48D4F91D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971" y="54322"/>
            <a:ext cx="4278689" cy="371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F086F4-8D86-4B70-AD9E-0A091842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54" y="3839140"/>
            <a:ext cx="7311907" cy="2980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41D358-116F-4CE3-BC65-139647DB82D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97093" y="54322"/>
            <a:ext cx="3027202" cy="37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1F2C55-9270-4534-B9E9-15DB0CB543BB}"/>
              </a:ext>
            </a:extLst>
          </p:cNvPr>
          <p:cNvSpPr/>
          <p:nvPr/>
        </p:nvSpPr>
        <p:spPr>
          <a:xfrm>
            <a:off x="269241" y="252559"/>
            <a:ext cx="5054589" cy="756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313" kern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Check Known Person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2744A-2041-4C98-881F-D5CC9F2C6A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79134" y="2971661"/>
            <a:ext cx="724001" cy="485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27E30D-D977-4569-AEAE-23386CC6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6834" y="4585862"/>
            <a:ext cx="561150" cy="56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3D45DC-AAF8-4345-A157-F9B59B1B080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79987" y="4585258"/>
            <a:ext cx="509550" cy="530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20BE3-4F74-41DF-8332-9E74CB9308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1964" y="2971661"/>
            <a:ext cx="626934" cy="505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5057F8-65A7-4586-8537-BC5F3AF8F0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91540" y="4585258"/>
            <a:ext cx="509550" cy="510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8FF3DB-4DB5-4A15-83DD-707090AA8A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3093" y="4585258"/>
            <a:ext cx="509550" cy="491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D6A981-1D83-47BD-93C8-55920F9B2FA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41943" y="2944502"/>
            <a:ext cx="561150" cy="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C3D40-FD1C-4F06-BAA4-EF3B985EC5F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8523" y="2947638"/>
            <a:ext cx="509550" cy="56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7DCE05-F57A-48A2-938E-B16C2642D4F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14154" y="2900948"/>
            <a:ext cx="509550" cy="6272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05D875-4612-498F-9964-A12B6E5D649F}"/>
              </a:ext>
            </a:extLst>
          </p:cNvPr>
          <p:cNvCxnSpPr>
            <a:stCxn id="11" idx="3"/>
            <a:endCxn id="3" idx="1"/>
          </p:cNvCxnSpPr>
          <p:nvPr/>
        </p:nvCxnSpPr>
        <p:spPr>
          <a:xfrm>
            <a:off x="3023704" y="3214582"/>
            <a:ext cx="1155430" cy="1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D507D3-BBE0-4091-B815-5F43AC4A3C05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4903135" y="3214583"/>
            <a:ext cx="888829" cy="9945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FAE306-D188-4EB0-BFD5-BA2EC6219126}"/>
              </a:ext>
            </a:extLst>
          </p:cNvPr>
          <p:cNvCxnSpPr>
            <a:stCxn id="6" idx="2"/>
            <a:endCxn id="4" idx="0"/>
          </p:cNvCxnSpPr>
          <p:nvPr/>
        </p:nvCxnSpPr>
        <p:spPr>
          <a:xfrm flipH="1">
            <a:off x="4097409" y="3477394"/>
            <a:ext cx="2008022" cy="1108468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2AC868-07CC-4845-9B44-8CA2257E8049}"/>
              </a:ext>
            </a:extLst>
          </p:cNvPr>
          <p:cNvCxnSpPr>
            <a:stCxn id="6" idx="2"/>
            <a:endCxn id="5" idx="0"/>
          </p:cNvCxnSpPr>
          <p:nvPr/>
        </p:nvCxnSpPr>
        <p:spPr>
          <a:xfrm flipH="1">
            <a:off x="5434762" y="3477394"/>
            <a:ext cx="670669" cy="1107864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21BCA1-E309-4421-A61D-32CA41C023EA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105431" y="3477394"/>
            <a:ext cx="640884" cy="1107864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E8E985-A802-40F8-9677-FF8F3653D5B0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6105431" y="3477394"/>
            <a:ext cx="1952437" cy="1107864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787091-670C-4030-A141-3ABCB8BF8CE8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418898" y="3224528"/>
            <a:ext cx="823045" cy="1274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236383-009E-4344-ACA5-AB016444C3E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803093" y="3225802"/>
            <a:ext cx="1155430" cy="3136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03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7BFC81-FC3F-4960-8833-1A95FF60F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Scenario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35809-6F9A-47F0-AB83-204CDEB109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AutoShape 2" descr="Afbeeldingsresultaat voor personeel op tanker aankoppelen">
            <a:extLst>
              <a:ext uri="{FF2B5EF4-FFF2-40B4-BE49-F238E27FC236}">
                <a16:creationId xmlns:a16="http://schemas.microsoft.com/office/drawing/2014/main" id="{A827C131-A2F6-4C6F-8877-0912C96834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AutoShape 6" descr="Afbeeldingsresultaat voor personeel op tanker aankoppelen">
            <a:extLst>
              <a:ext uri="{FF2B5EF4-FFF2-40B4-BE49-F238E27FC236}">
                <a16:creationId xmlns:a16="http://schemas.microsoft.com/office/drawing/2014/main" id="{454F5B06-C30E-45C8-A337-87C4BC8B3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DCE11D-F01C-40BB-86B9-E835511A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257" y="3877277"/>
            <a:ext cx="4472744" cy="2998558"/>
          </a:xfrm>
          <a:prstGeom prst="rect">
            <a:avLst/>
          </a:prstGeom>
        </p:spPr>
      </p:pic>
      <p:pic>
        <p:nvPicPr>
          <p:cNvPr id="2058" name="Picture 10" descr="Gerelateerde afbeelding">
            <a:extLst>
              <a:ext uri="{FF2B5EF4-FFF2-40B4-BE49-F238E27FC236}">
                <a16:creationId xmlns:a16="http://schemas.microsoft.com/office/drawing/2014/main" id="{38026CA8-0CA4-43ED-B234-48D4F91D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30" y="3877277"/>
            <a:ext cx="2796466" cy="298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B3856-FCF3-4A92-996A-0494BAAE2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104" y="0"/>
            <a:ext cx="4267796" cy="38010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509CF3-B9A0-493C-8D69-2B5316815D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97093" y="0"/>
            <a:ext cx="3027202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1CC88D-6648-4A47-B016-C97B816ED03A}"/>
              </a:ext>
            </a:extLst>
          </p:cNvPr>
          <p:cNvSpPr/>
          <p:nvPr/>
        </p:nvSpPr>
        <p:spPr>
          <a:xfrm>
            <a:off x="269241" y="252559"/>
            <a:ext cx="5495415" cy="756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313" kern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Check Person On Deck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8BE4A-DB91-4413-872B-60A8E378D8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7652" y="2960481"/>
            <a:ext cx="816236" cy="561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C7FE77-7BBB-497D-89A5-C4E2167082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12457" y="2999741"/>
            <a:ext cx="724001" cy="485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0B0C78-D610-42EA-99FC-08DE49985DB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38521" y="4444836"/>
            <a:ext cx="509550" cy="510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5D2D5-279F-4E14-9DA9-7BABCE201B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05027" y="3016328"/>
            <a:ext cx="561150" cy="452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98818D-1D6A-4DC8-BB80-24E18D3224B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4746" y="2987227"/>
            <a:ext cx="510867" cy="5108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07ABE5-5EE9-4F2C-BE1B-7E6ACDFF905B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43888" y="3241139"/>
            <a:ext cx="968569" cy="1524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0BA84A-D151-486E-8E06-0F850207279C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5636458" y="3242662"/>
            <a:ext cx="968569" cy="1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48D9C3-7602-4C08-B4C1-A7E1A3F7B4E1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6885602" y="3468995"/>
            <a:ext cx="7694" cy="975841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4DD5BD-6AB9-471E-BA6C-DB0A980D79B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7166177" y="3242661"/>
            <a:ext cx="968569" cy="1"/>
          </a:xfrm>
          <a:prstGeom prst="straightConnector1">
            <a:avLst/>
          </a:prstGeom>
          <a:ln>
            <a:solidFill>
              <a:srgbClr val="3F57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78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eb1"/>
          <p:cNvSpPr/>
          <p:nvPr/>
        </p:nvSpPr>
        <p:spPr bwMode="auto">
          <a:xfrm>
            <a:off x="3085506" y="1902943"/>
            <a:ext cx="8839575" cy="9412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1961" kern="0" dirty="0">
                <a:solidFill>
                  <a:schemeClr val="bg1"/>
                </a:solidFill>
              </a:rPr>
              <a:t>Very easy to do complex work</a:t>
            </a:r>
          </a:p>
        </p:txBody>
      </p:sp>
      <p:sp>
        <p:nvSpPr>
          <p:cNvPr id="17" name="web2"/>
          <p:cNvSpPr/>
          <p:nvPr/>
        </p:nvSpPr>
        <p:spPr bwMode="auto">
          <a:xfrm>
            <a:off x="3085506" y="2887143"/>
            <a:ext cx="8839575" cy="9412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1961" kern="0" dirty="0">
                <a:solidFill>
                  <a:schemeClr val="bg1"/>
                </a:solidFill>
              </a:rPr>
              <a:t>Many options and keeps expanding</a:t>
            </a:r>
          </a:p>
        </p:txBody>
      </p:sp>
      <p:sp>
        <p:nvSpPr>
          <p:cNvPr id="20" name="web3"/>
          <p:cNvSpPr/>
          <p:nvPr/>
        </p:nvSpPr>
        <p:spPr bwMode="auto">
          <a:xfrm>
            <a:off x="3085506" y="3869473"/>
            <a:ext cx="8839575" cy="9412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1961" kern="0" dirty="0">
                <a:solidFill>
                  <a:schemeClr val="bg1"/>
                </a:solidFill>
              </a:rPr>
              <a:t>Use results from cognitive services in </a:t>
            </a:r>
            <a:r>
              <a:rPr lang="en-US" sz="1961" kern="0">
                <a:solidFill>
                  <a:schemeClr val="bg1"/>
                </a:solidFill>
              </a:rPr>
              <a:t>your processes</a:t>
            </a:r>
            <a:endParaRPr lang="en-US" sz="1961" kern="0" dirty="0">
              <a:solidFill>
                <a:schemeClr val="bg1"/>
              </a:solidFill>
            </a:endParaRPr>
          </a:p>
          <a:p>
            <a:pPr defTabSz="896386"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9" name="1"/>
          <p:cNvSpPr/>
          <p:nvPr/>
        </p:nvSpPr>
        <p:spPr bwMode="auto">
          <a:xfrm>
            <a:off x="269241" y="1902943"/>
            <a:ext cx="2816265" cy="9412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Easy</a:t>
            </a:r>
          </a:p>
        </p:txBody>
      </p:sp>
      <p:sp>
        <p:nvSpPr>
          <p:cNvPr id="10" name="2"/>
          <p:cNvSpPr/>
          <p:nvPr/>
        </p:nvSpPr>
        <p:spPr bwMode="auto">
          <a:xfrm>
            <a:off x="269241" y="2887142"/>
            <a:ext cx="2816265" cy="9412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Extensive</a:t>
            </a:r>
          </a:p>
        </p:txBody>
      </p:sp>
      <p:sp>
        <p:nvSpPr>
          <p:cNvPr id="15" name="4"/>
          <p:cNvSpPr/>
          <p:nvPr/>
        </p:nvSpPr>
        <p:spPr bwMode="auto">
          <a:xfrm>
            <a:off x="269241" y="3869473"/>
            <a:ext cx="2816265" cy="9412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Integrate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2A4867-EDFA-42AB-BFB7-D06F1A6F1B72}"/>
              </a:ext>
            </a:extLst>
          </p:cNvPr>
          <p:cNvSpPr/>
          <p:nvPr/>
        </p:nvSpPr>
        <p:spPr>
          <a:xfrm>
            <a:off x="269241" y="252559"/>
            <a:ext cx="3621504" cy="756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313" kern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Key Takeaways</a:t>
            </a:r>
          </a:p>
        </p:txBody>
      </p:sp>
      <p:sp>
        <p:nvSpPr>
          <p:cNvPr id="11" name="web3">
            <a:extLst>
              <a:ext uri="{FF2B5EF4-FFF2-40B4-BE49-F238E27FC236}">
                <a16:creationId xmlns:a16="http://schemas.microsoft.com/office/drawing/2014/main" id="{76E67122-AE64-44E0-9258-9E64A014FA4B}"/>
              </a:ext>
            </a:extLst>
          </p:cNvPr>
          <p:cNvSpPr/>
          <p:nvPr/>
        </p:nvSpPr>
        <p:spPr bwMode="auto">
          <a:xfrm>
            <a:off x="3085505" y="4851801"/>
            <a:ext cx="8839575" cy="9412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1961" kern="0" dirty="0">
                <a:solidFill>
                  <a:schemeClr val="bg1"/>
                </a:solidFill>
              </a:rPr>
              <a:t>Big opportunities within IoT space</a:t>
            </a:r>
          </a:p>
          <a:p>
            <a:pPr defTabSz="896386"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12" name="4">
            <a:extLst>
              <a:ext uri="{FF2B5EF4-FFF2-40B4-BE49-F238E27FC236}">
                <a16:creationId xmlns:a16="http://schemas.microsoft.com/office/drawing/2014/main" id="{539B2BA9-EE79-4593-B846-36AF4B0558D3}"/>
              </a:ext>
            </a:extLst>
          </p:cNvPr>
          <p:cNvSpPr/>
          <p:nvPr/>
        </p:nvSpPr>
        <p:spPr bwMode="auto">
          <a:xfrm>
            <a:off x="269240" y="4851802"/>
            <a:ext cx="2816265" cy="9412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35836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20" grpId="0" animBg="1"/>
      <p:bldP spid="9" grpId="0" animBg="1"/>
      <p:bldP spid="10" grpId="0" animBg="1"/>
      <p:bldP spid="15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64144-5177-44E7-996C-A93F5812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7A588-B1BA-6340-A881-9162022463EC}" type="slidenum">
              <a:rPr lang="en-US" smtClean="0">
                <a:solidFill>
                  <a:srgbClr val="363731"/>
                </a:solidFill>
              </a:rPr>
              <a:pPr/>
              <a:t>26</a:t>
            </a:fld>
            <a:endParaRPr lang="en-US">
              <a:solidFill>
                <a:srgbClr val="36373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3A7F18-65A2-4A7E-9359-926980A3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CDAF8-3380-4E07-8647-440C034834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"/>
            <a:ext cx="12223524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86F600-4E92-4AEA-A437-E47B374D01B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15950" y="2827284"/>
            <a:ext cx="3995315" cy="6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16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EA3E2-5B0C-4555-8C71-2DA00DFEE9E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1377075"/>
            <a:ext cx="12192001" cy="1605821"/>
          </a:xfrm>
        </p:spPr>
        <p:txBody>
          <a:bodyPr anchor="b"/>
          <a:lstStyle/>
          <a:p>
            <a:r>
              <a:rPr lang="nl-NL" sz="4313" kern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	    </a:t>
            </a:r>
            <a:r>
              <a:rPr lang="nl-NL" sz="4400" kern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Thank You!</a:t>
            </a:r>
          </a:p>
          <a:p>
            <a:endParaRPr lang="nl-N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F7E018-AEA8-4FBC-B867-8312284B7E07}"/>
              </a:ext>
            </a:extLst>
          </p:cNvPr>
          <p:cNvGrpSpPr/>
          <p:nvPr/>
        </p:nvGrpSpPr>
        <p:grpSpPr>
          <a:xfrm>
            <a:off x="3273070" y="4145696"/>
            <a:ext cx="5645861" cy="1766216"/>
            <a:chOff x="3851224" y="3747344"/>
            <a:chExt cx="5645861" cy="17662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8622" y="3823229"/>
              <a:ext cx="276884" cy="27688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8623" y="4214667"/>
              <a:ext cx="276884" cy="28565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8623" y="4640830"/>
              <a:ext cx="276883" cy="276883"/>
            </a:xfrm>
            <a:prstGeom prst="rect">
              <a:avLst/>
            </a:prstGeom>
          </p:spPr>
        </p:pic>
        <p:sp>
          <p:nvSpPr>
            <p:cNvPr id="17" name="Ondertitel 2"/>
            <p:cNvSpPr txBox="1">
              <a:spLocks/>
            </p:cNvSpPr>
            <p:nvPr/>
          </p:nvSpPr>
          <p:spPr>
            <a:xfrm>
              <a:off x="3851224" y="3747344"/>
              <a:ext cx="5645861" cy="1766216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84338" lvl="3" indent="0">
                <a:buNone/>
              </a:pPr>
              <a:r>
                <a:rPr lang="nl-NL" sz="2400" dirty="0">
                  <a:solidFill>
                    <a:srgbClr val="FF8C00"/>
                  </a:solidFill>
                  <a:latin typeface="Segoe UI Light"/>
                  <a:cs typeface="+mn-cs"/>
                </a:rPr>
                <a:t>@egrootenboer</a:t>
              </a:r>
            </a:p>
            <a:p>
              <a:pPr marL="784338" lvl="3" indent="0">
                <a:buNone/>
              </a:pPr>
              <a:r>
                <a:rPr lang="nl-NL" sz="2400" dirty="0">
                  <a:solidFill>
                    <a:srgbClr val="FF8C00"/>
                  </a:solidFill>
                  <a:latin typeface="Segoe UI Light"/>
                  <a:cs typeface="+mn-cs"/>
                </a:rPr>
                <a:t>eldert.grootenboer@motion10.com</a:t>
              </a:r>
            </a:p>
            <a:p>
              <a:pPr marL="784338" lvl="3" indent="0">
                <a:buNone/>
              </a:pPr>
              <a:r>
                <a:rPr lang="en-US" sz="2400" dirty="0">
                  <a:solidFill>
                    <a:srgbClr val="FF8C00"/>
                  </a:solidFill>
                  <a:latin typeface="Segoe UI Light"/>
                  <a:cs typeface="+mn-cs"/>
                </a:rPr>
                <a:t>http://blog.eldert.net/</a:t>
              </a:r>
            </a:p>
            <a:p>
              <a:pPr marL="784338" lvl="3" indent="0">
                <a:buNone/>
              </a:pPr>
              <a:r>
                <a:rPr lang="en-US" sz="2400" dirty="0">
                  <a:solidFill>
                    <a:srgbClr val="FF8C00"/>
                  </a:solidFill>
                  <a:latin typeface="Segoe UI Light"/>
                  <a:cs typeface="+mn-cs"/>
                </a:rPr>
                <a:t>http://blogs.biztalk360.com</a:t>
              </a:r>
            </a:p>
          </p:txBody>
        </p:sp>
        <p:pic>
          <p:nvPicPr>
            <p:cNvPr id="1028" name="Picture 4" descr="Afbeeldingsresultaat voor biztalk36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1940" y="5009690"/>
              <a:ext cx="345491" cy="34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B6D876D-57A4-45AF-A3CA-0C7FBBFE1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77075"/>
            <a:ext cx="1596318" cy="160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6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-7477" y="487"/>
            <a:ext cx="12186707" cy="68570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nl-NL" kern="0">
              <a:solidFill>
                <a:sysClr val="windowText" lastClr="000000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2462565" y="-89001"/>
            <a:ext cx="7266872" cy="255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5997" b="1" kern="0" spc="-30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</a:rPr>
              <a:t>Think</a:t>
            </a:r>
          </a:p>
        </p:txBody>
      </p:sp>
      <p:sp>
        <p:nvSpPr>
          <p:cNvPr id="81" name="Tekstvak 80"/>
          <p:cNvSpPr txBox="1"/>
          <p:nvPr/>
        </p:nvSpPr>
        <p:spPr>
          <a:xfrm>
            <a:off x="2462565" y="2130130"/>
            <a:ext cx="7266872" cy="255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nl-NL" sz="15997" b="1" kern="0" spc="-3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</a:rPr>
              <a:t>Share</a:t>
            </a:r>
          </a:p>
        </p:txBody>
      </p:sp>
      <p:sp>
        <p:nvSpPr>
          <p:cNvPr id="82" name="Tekstvak 81"/>
          <p:cNvSpPr txBox="1"/>
          <p:nvPr/>
        </p:nvSpPr>
        <p:spPr>
          <a:xfrm>
            <a:off x="2462565" y="4406446"/>
            <a:ext cx="7266872" cy="255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nl-NL" sz="15997" b="1" kern="0" spc="-3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</a:rPr>
              <a:t>Move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-204518" y="561586"/>
            <a:ext cx="12601035" cy="5782587"/>
            <a:chOff x="-216524" y="566512"/>
            <a:chExt cx="12602822" cy="5416896"/>
          </a:xfrm>
        </p:grpSpPr>
        <p:cxnSp>
          <p:nvCxnSpPr>
            <p:cNvPr id="87" name="Rechte verbindingslijn 86"/>
            <p:cNvCxnSpPr/>
            <p:nvPr/>
          </p:nvCxnSpPr>
          <p:spPr>
            <a:xfrm>
              <a:off x="-216524" y="7169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Rechte verbindingslijn 87"/>
            <p:cNvCxnSpPr/>
            <p:nvPr/>
          </p:nvCxnSpPr>
          <p:spPr>
            <a:xfrm>
              <a:off x="-216524" y="8765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Rechte verbindingslijn 88"/>
            <p:cNvCxnSpPr/>
            <p:nvPr/>
          </p:nvCxnSpPr>
          <p:spPr>
            <a:xfrm>
              <a:off x="-216524" y="119570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/>
            <p:cNvCxnSpPr/>
            <p:nvPr/>
          </p:nvCxnSpPr>
          <p:spPr>
            <a:xfrm>
              <a:off x="-216524" y="151488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/>
            <p:cNvCxnSpPr/>
            <p:nvPr/>
          </p:nvCxnSpPr>
          <p:spPr>
            <a:xfrm>
              <a:off x="-216524" y="167447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/>
            <p:cNvCxnSpPr/>
            <p:nvPr/>
          </p:nvCxnSpPr>
          <p:spPr>
            <a:xfrm>
              <a:off x="-216524" y="183406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/>
            <p:cNvCxnSpPr/>
            <p:nvPr/>
          </p:nvCxnSpPr>
          <p:spPr>
            <a:xfrm>
              <a:off x="-216524" y="199365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Rechte verbindingslijn 93"/>
            <p:cNvCxnSpPr/>
            <p:nvPr/>
          </p:nvCxnSpPr>
          <p:spPr>
            <a:xfrm>
              <a:off x="-216524" y="215324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/>
            <p:cNvCxnSpPr/>
            <p:nvPr/>
          </p:nvCxnSpPr>
          <p:spPr>
            <a:xfrm>
              <a:off x="-216524" y="23128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Rechte verbindingslijn 95"/>
            <p:cNvCxnSpPr/>
            <p:nvPr/>
          </p:nvCxnSpPr>
          <p:spPr>
            <a:xfrm>
              <a:off x="-216524" y="24724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/>
            <p:cNvCxnSpPr/>
            <p:nvPr/>
          </p:nvCxnSpPr>
          <p:spPr>
            <a:xfrm>
              <a:off x="-216524" y="26320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/>
            <p:cNvCxnSpPr/>
            <p:nvPr/>
          </p:nvCxnSpPr>
          <p:spPr>
            <a:xfrm>
              <a:off x="-216524" y="279160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/>
            <p:cNvCxnSpPr/>
            <p:nvPr/>
          </p:nvCxnSpPr>
          <p:spPr>
            <a:xfrm>
              <a:off x="-216524" y="295119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>
              <a:off x="-216524" y="311078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/>
            <p:cNvCxnSpPr/>
            <p:nvPr/>
          </p:nvCxnSpPr>
          <p:spPr>
            <a:xfrm>
              <a:off x="-216524" y="327037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/>
            <p:cNvCxnSpPr/>
            <p:nvPr/>
          </p:nvCxnSpPr>
          <p:spPr>
            <a:xfrm>
              <a:off x="-216524" y="342996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/>
            <p:nvPr/>
          </p:nvCxnSpPr>
          <p:spPr>
            <a:xfrm>
              <a:off x="-216524" y="358955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/>
            <p:cNvCxnSpPr/>
            <p:nvPr/>
          </p:nvCxnSpPr>
          <p:spPr>
            <a:xfrm>
              <a:off x="-216524" y="374914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/>
            <p:cNvCxnSpPr/>
            <p:nvPr/>
          </p:nvCxnSpPr>
          <p:spPr>
            <a:xfrm>
              <a:off x="-216524" y="39087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>
              <a:off x="-216524" y="40683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/>
            <p:cNvCxnSpPr/>
            <p:nvPr/>
          </p:nvCxnSpPr>
          <p:spPr>
            <a:xfrm>
              <a:off x="-216524" y="42279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/>
            <p:cNvCxnSpPr/>
            <p:nvPr/>
          </p:nvCxnSpPr>
          <p:spPr>
            <a:xfrm>
              <a:off x="-216524" y="438750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/>
            <p:cNvCxnSpPr/>
            <p:nvPr/>
          </p:nvCxnSpPr>
          <p:spPr>
            <a:xfrm>
              <a:off x="-216524" y="454709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>
              <a:off x="-216524" y="486627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/>
            <p:cNvCxnSpPr/>
            <p:nvPr/>
          </p:nvCxnSpPr>
          <p:spPr>
            <a:xfrm>
              <a:off x="-216524" y="518545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/>
            <p:cNvCxnSpPr/>
            <p:nvPr/>
          </p:nvCxnSpPr>
          <p:spPr>
            <a:xfrm>
              <a:off x="-216524" y="534504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/>
            <p:cNvCxnSpPr/>
            <p:nvPr/>
          </p:nvCxnSpPr>
          <p:spPr>
            <a:xfrm>
              <a:off x="-216524" y="550463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/>
            <p:cNvCxnSpPr/>
            <p:nvPr/>
          </p:nvCxnSpPr>
          <p:spPr>
            <a:xfrm>
              <a:off x="-216524" y="566422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/>
            <p:cNvCxnSpPr/>
            <p:nvPr/>
          </p:nvCxnSpPr>
          <p:spPr>
            <a:xfrm>
              <a:off x="-216524" y="5983408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/>
            <p:cNvCxnSpPr/>
            <p:nvPr/>
          </p:nvCxnSpPr>
          <p:spPr>
            <a:xfrm>
              <a:off x="-216524" y="58238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/>
            <p:cNvCxnSpPr/>
            <p:nvPr/>
          </p:nvCxnSpPr>
          <p:spPr>
            <a:xfrm>
              <a:off x="-216524" y="135529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/>
            <p:cNvCxnSpPr/>
            <p:nvPr/>
          </p:nvCxnSpPr>
          <p:spPr>
            <a:xfrm>
              <a:off x="-216524" y="470668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/>
            <p:cNvCxnSpPr/>
            <p:nvPr/>
          </p:nvCxnSpPr>
          <p:spPr>
            <a:xfrm>
              <a:off x="-216524" y="502586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/>
            <p:cNvCxnSpPr/>
            <p:nvPr/>
          </p:nvCxnSpPr>
          <p:spPr>
            <a:xfrm>
              <a:off x="-216524" y="1036113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/>
            <p:cNvCxnSpPr/>
            <p:nvPr/>
          </p:nvCxnSpPr>
          <p:spPr>
            <a:xfrm>
              <a:off x="-216524" y="566512"/>
              <a:ext cx="12602822" cy="0"/>
            </a:xfrm>
            <a:prstGeom prst="line">
              <a:avLst/>
            </a:prstGeom>
            <a:ln w="53975"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hidden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" y="487"/>
            <a:ext cx="12166461" cy="685702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hthoek 73" hidden="1"/>
          <p:cNvSpPr/>
          <p:nvPr/>
        </p:nvSpPr>
        <p:spPr>
          <a:xfrm>
            <a:off x="12770" y="490"/>
            <a:ext cx="8111636" cy="4560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nl-NL" kern="0">
              <a:solidFill>
                <a:sysClr val="windowText" lastClr="000000"/>
              </a:solidFill>
            </a:endParaRPr>
          </a:p>
        </p:txBody>
      </p:sp>
      <p:sp>
        <p:nvSpPr>
          <p:cNvPr id="68" name="Rechthoek 67" hidden="1"/>
          <p:cNvSpPr/>
          <p:nvPr/>
        </p:nvSpPr>
        <p:spPr>
          <a:xfrm>
            <a:off x="8123214" y="4561623"/>
            <a:ext cx="4056810" cy="2295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nl-NL" kern="0">
              <a:solidFill>
                <a:sysClr val="windowText" lastClr="000000"/>
              </a:solidFill>
            </a:endParaRPr>
          </a:p>
        </p:txBody>
      </p:sp>
      <p:sp>
        <p:nvSpPr>
          <p:cNvPr id="69" name="Rechthoek 68" hidden="1"/>
          <p:cNvSpPr/>
          <p:nvPr/>
        </p:nvSpPr>
        <p:spPr>
          <a:xfrm>
            <a:off x="11977" y="486"/>
            <a:ext cx="4056810" cy="2295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nl-NL" kern="0">
              <a:solidFill>
                <a:sysClr val="windowText" lastClr="000000"/>
              </a:solidFill>
            </a:endParaRPr>
          </a:p>
        </p:txBody>
      </p:sp>
      <p:sp>
        <p:nvSpPr>
          <p:cNvPr id="70" name="Rechthoek 69" hidden="1"/>
          <p:cNvSpPr/>
          <p:nvPr/>
        </p:nvSpPr>
        <p:spPr>
          <a:xfrm>
            <a:off x="11977" y="2296376"/>
            <a:ext cx="4056810" cy="22652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nl-NL" kern="0">
              <a:solidFill>
                <a:sysClr val="windowText" lastClr="000000"/>
              </a:solidFill>
            </a:endParaRPr>
          </a:p>
        </p:txBody>
      </p:sp>
      <p:sp>
        <p:nvSpPr>
          <p:cNvPr id="71" name="Rechthoek 70" hidden="1"/>
          <p:cNvSpPr/>
          <p:nvPr/>
        </p:nvSpPr>
        <p:spPr>
          <a:xfrm>
            <a:off x="11977" y="4561623"/>
            <a:ext cx="4056810" cy="2295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nl-NL" kern="0">
              <a:solidFill>
                <a:sysClr val="windowText" lastClr="000000"/>
              </a:solidFill>
            </a:endParaRPr>
          </a:p>
        </p:txBody>
      </p:sp>
      <p:sp>
        <p:nvSpPr>
          <p:cNvPr id="72" name="Rechthoek 71" hidden="1"/>
          <p:cNvSpPr/>
          <p:nvPr/>
        </p:nvSpPr>
        <p:spPr>
          <a:xfrm>
            <a:off x="4067595" y="4561623"/>
            <a:ext cx="4056810" cy="2295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nl-NL" kern="0">
              <a:solidFill>
                <a:sysClr val="windowText" lastClr="000000"/>
              </a:solidFill>
            </a:endParaRPr>
          </a:p>
        </p:txBody>
      </p:sp>
      <p:sp>
        <p:nvSpPr>
          <p:cNvPr id="73" name="Rechthoek 72" hidden="1"/>
          <p:cNvSpPr/>
          <p:nvPr/>
        </p:nvSpPr>
        <p:spPr>
          <a:xfrm>
            <a:off x="8123214" y="2296961"/>
            <a:ext cx="4056810" cy="22640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nl-NL" kern="0">
              <a:solidFill>
                <a:sysClr val="windowText" lastClr="000000"/>
              </a:solidFill>
            </a:endParaRPr>
          </a:p>
        </p:txBody>
      </p:sp>
      <p:sp>
        <p:nvSpPr>
          <p:cNvPr id="75" name="Rechthoek 74" hidden="1"/>
          <p:cNvSpPr/>
          <p:nvPr/>
        </p:nvSpPr>
        <p:spPr>
          <a:xfrm>
            <a:off x="8123214" y="486"/>
            <a:ext cx="4056810" cy="2295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nl-NL" kern="0">
              <a:solidFill>
                <a:sysClr val="windowText" lastClr="000000"/>
              </a:solidFill>
            </a:endParaRPr>
          </a:p>
        </p:txBody>
      </p:sp>
      <p:sp>
        <p:nvSpPr>
          <p:cNvPr id="76" name="Rechthoek 75" hidden="1"/>
          <p:cNvSpPr/>
          <p:nvPr/>
        </p:nvSpPr>
        <p:spPr>
          <a:xfrm>
            <a:off x="4067595" y="486"/>
            <a:ext cx="4056810" cy="2295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nl-NL" kern="0">
              <a:solidFill>
                <a:sysClr val="windowText" lastClr="000000"/>
              </a:solidFill>
            </a:endParaRPr>
          </a:p>
        </p:txBody>
      </p:sp>
      <p:grpSp>
        <p:nvGrpSpPr>
          <p:cNvPr id="57" name="GRID" hidden="1"/>
          <p:cNvGrpSpPr/>
          <p:nvPr/>
        </p:nvGrpSpPr>
        <p:grpSpPr>
          <a:xfrm>
            <a:off x="-452152" y="-333136"/>
            <a:ext cx="13096306" cy="7524271"/>
            <a:chOff x="-464194" y="-333669"/>
            <a:chExt cx="13098164" cy="7525338"/>
          </a:xfrm>
        </p:grpSpPr>
        <p:grpSp>
          <p:nvGrpSpPr>
            <p:cNvPr id="58" name="Groep 57"/>
            <p:cNvGrpSpPr/>
            <p:nvPr/>
          </p:nvGrpSpPr>
          <p:grpSpPr>
            <a:xfrm>
              <a:off x="0" y="-333669"/>
              <a:ext cx="12169775" cy="7525338"/>
              <a:chOff x="0" y="-333669"/>
              <a:chExt cx="12169775" cy="7525338"/>
            </a:xfrm>
          </p:grpSpPr>
          <p:cxnSp>
            <p:nvCxnSpPr>
              <p:cNvPr id="64" name="Rechte verbindingslijn 63"/>
              <p:cNvCxnSpPr/>
              <p:nvPr/>
            </p:nvCxnSpPr>
            <p:spPr>
              <a:xfrm>
                <a:off x="8113184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Rechte verbindingslijn 64"/>
              <p:cNvCxnSpPr/>
              <p:nvPr/>
            </p:nvCxnSpPr>
            <p:spPr>
              <a:xfrm>
                <a:off x="4056592" y="-333669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Rechte verbindingslijn 65"/>
              <p:cNvCxnSpPr/>
              <p:nvPr/>
            </p:nvCxnSpPr>
            <p:spPr>
              <a:xfrm>
                <a:off x="0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Rechte verbindingslijn 66"/>
              <p:cNvCxnSpPr/>
              <p:nvPr/>
            </p:nvCxnSpPr>
            <p:spPr>
              <a:xfrm>
                <a:off x="12169775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ep 58"/>
            <p:cNvGrpSpPr/>
            <p:nvPr/>
          </p:nvGrpSpPr>
          <p:grpSpPr>
            <a:xfrm rot="5400000">
              <a:off x="2655889" y="-3120080"/>
              <a:ext cx="6857997" cy="13098164"/>
              <a:chOff x="0" y="-333669"/>
              <a:chExt cx="12169775" cy="7525338"/>
            </a:xfrm>
          </p:grpSpPr>
          <p:cxnSp>
            <p:nvCxnSpPr>
              <p:cNvPr id="60" name="Rechte verbindingslijn 59"/>
              <p:cNvCxnSpPr/>
              <p:nvPr/>
            </p:nvCxnSpPr>
            <p:spPr>
              <a:xfrm>
                <a:off x="8113184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Rechte verbindingslijn 60"/>
              <p:cNvCxnSpPr/>
              <p:nvPr/>
            </p:nvCxnSpPr>
            <p:spPr>
              <a:xfrm>
                <a:off x="4056592" y="-333669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Rechte verbindingslijn 61"/>
              <p:cNvCxnSpPr/>
              <p:nvPr/>
            </p:nvCxnSpPr>
            <p:spPr>
              <a:xfrm>
                <a:off x="0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Rechte verbindingslijn 62"/>
              <p:cNvCxnSpPr/>
              <p:nvPr/>
            </p:nvCxnSpPr>
            <p:spPr>
              <a:xfrm>
                <a:off x="12169775" y="-333668"/>
                <a:ext cx="0" cy="7525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216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1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1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1" ac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2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81" grpId="0"/>
      <p:bldP spid="81" grpId="1"/>
      <p:bldP spid="82" grpId="0"/>
      <p:bldP spid="82" grpId="1"/>
      <p:bldP spid="74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kern="0" dirty="0">
                <a:solidFill>
                  <a:schemeClr val="bg1"/>
                </a:solidFill>
                <a:ea typeface="+mn-ea"/>
                <a:cs typeface="Segoe UI Semibold" panose="020B0702040204020203" pitchFamily="34" charset="0"/>
              </a:rPr>
              <a:t>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606858"/>
            <a:ext cx="10724225" cy="1634817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sz="3200" i="1" dirty="0"/>
          </a:p>
          <a:p>
            <a:pPr marL="457200" lvl="1" indent="0">
              <a:buNone/>
            </a:pPr>
            <a:r>
              <a:rPr lang="en-US" sz="3529" i="1" dirty="0">
                <a:solidFill>
                  <a:srgbClr val="FF8C00"/>
                </a:solidFill>
                <a:latin typeface="Segoe UI Light"/>
              </a:rPr>
              <a:t>The mental action or process of acquiring knowledge and understanding through thought, experience, and the senses</a:t>
            </a:r>
          </a:p>
        </p:txBody>
      </p:sp>
    </p:spTree>
    <p:extLst>
      <p:ext uri="{BB962C8B-B14F-4D97-AF65-F5344CB8AC3E}">
        <p14:creationId xmlns:p14="http://schemas.microsoft.com/office/powerpoint/2010/main" val="24616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kern="0" dirty="0">
                <a:solidFill>
                  <a:schemeClr val="bg1"/>
                </a:solidFill>
                <a:ea typeface="+mn-ea"/>
                <a:cs typeface="Segoe UI Semibold" panose="020B0702040204020203" pitchFamily="34" charset="0"/>
              </a:rPr>
              <a:t>What are Cognitive Services?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768724" y="5356412"/>
          <a:ext cx="10992475" cy="1230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46F036-2744-4736-90B4-A8F8F4CA29B2}"/>
              </a:ext>
            </a:extLst>
          </p:cNvPr>
          <p:cNvSpPr txBox="1">
            <a:spLocks/>
          </p:cNvSpPr>
          <p:nvPr/>
        </p:nvSpPr>
        <p:spPr>
          <a:xfrm>
            <a:off x="0" y="1606858"/>
            <a:ext cx="10724225" cy="163481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4097" indent="-224097" algn="l" defTabSz="896386" rtl="0" eaLnBrk="1" latinLnBrk="0" hangingPunct="1">
              <a:lnSpc>
                <a:spcPct val="90000"/>
              </a:lnSpc>
              <a:spcBef>
                <a:spcPts val="980"/>
              </a:spcBef>
              <a:buFont typeface="Arial" panose="020B0604020202020204" pitchFamily="34" charset="0"/>
              <a:buChar char="•"/>
              <a:defRPr sz="27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2290" indent="-224097" algn="l" defTabSz="896386" rtl="0" eaLnBrk="1" latinLnBrk="0" hangingPunct="1">
              <a:lnSpc>
                <a:spcPct val="90000"/>
              </a:lnSpc>
              <a:spcBef>
                <a:spcPts val="490"/>
              </a:spcBef>
              <a:buFont typeface="Arial" panose="020B0604020202020204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20483" indent="-224097" algn="l" defTabSz="896386" rtl="0" eaLnBrk="1" latinLnBrk="0" hangingPunct="1">
              <a:lnSpc>
                <a:spcPct val="90000"/>
              </a:lnSpc>
              <a:spcBef>
                <a:spcPts val="490"/>
              </a:spcBef>
              <a:buFont typeface="Arial" panose="020B0604020202020204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8676" indent="-224097" algn="l" defTabSz="896386" rtl="0" eaLnBrk="1" latinLnBrk="0" hangingPunct="1">
              <a:lnSpc>
                <a:spcPct val="90000"/>
              </a:lnSpc>
              <a:spcBef>
                <a:spcPts val="490"/>
              </a:spcBef>
              <a:buFont typeface="Arial" panose="020B0604020202020204" pitchFamily="34" charset="0"/>
              <a:buChar char="•"/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6869" indent="-224097" algn="l" defTabSz="896386" rtl="0" eaLnBrk="1" latinLnBrk="0" hangingPunct="1">
              <a:lnSpc>
                <a:spcPct val="90000"/>
              </a:lnSpc>
              <a:spcBef>
                <a:spcPts val="490"/>
              </a:spcBef>
              <a:buFont typeface="Arial" panose="020B0604020202020204" pitchFamily="34" charset="0"/>
              <a:buChar char="•"/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5062" indent="-224097" algn="l" defTabSz="896386" rtl="0" eaLnBrk="1" latinLnBrk="0" hangingPunct="1">
              <a:lnSpc>
                <a:spcPct val="90000"/>
              </a:lnSpc>
              <a:spcBef>
                <a:spcPts val="490"/>
              </a:spcBef>
              <a:buFont typeface="Arial" panose="020B0604020202020204" pitchFamily="34" charset="0"/>
              <a:buChar char="•"/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3256" indent="-224097" algn="l" defTabSz="896386" rtl="0" eaLnBrk="1" latinLnBrk="0" hangingPunct="1">
              <a:lnSpc>
                <a:spcPct val="90000"/>
              </a:lnSpc>
              <a:spcBef>
                <a:spcPts val="490"/>
              </a:spcBef>
              <a:buFont typeface="Arial" panose="020B0604020202020204" pitchFamily="34" charset="0"/>
              <a:buChar char="•"/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1449" indent="-224097" algn="l" defTabSz="896386" rtl="0" eaLnBrk="1" latinLnBrk="0" hangingPunct="1">
              <a:lnSpc>
                <a:spcPct val="90000"/>
              </a:lnSpc>
              <a:spcBef>
                <a:spcPts val="490"/>
              </a:spcBef>
              <a:buFont typeface="Arial" panose="020B0604020202020204" pitchFamily="34" charset="0"/>
              <a:buChar char="•"/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9642" indent="-224097" algn="l" defTabSz="896386" rtl="0" eaLnBrk="1" latinLnBrk="0" hangingPunct="1">
              <a:lnSpc>
                <a:spcPct val="90000"/>
              </a:lnSpc>
              <a:spcBef>
                <a:spcPts val="490"/>
              </a:spcBef>
              <a:buFont typeface="Arial" panose="020B0604020202020204" pitchFamily="34" charset="0"/>
              <a:buChar char="•"/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3000" i="1" dirty="0"/>
          </a:p>
          <a:p>
            <a:pPr marL="457200" lvl="1" indent="0">
              <a:buNone/>
            </a:pPr>
            <a:r>
              <a:rPr lang="en-US" sz="3900" i="1" dirty="0">
                <a:solidFill>
                  <a:srgbClr val="FF8C00"/>
                </a:solidFill>
                <a:latin typeface="Segoe UI Light"/>
              </a:rPr>
              <a:t>Cognitive services are a set of APIs that are designed to democratize artificial intelligence by enabling systems to see, hear, speak, understand and interpret our needs using natural methods of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6374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1555" y="974"/>
            <a:ext cx="7439582" cy="68560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744621" y="974"/>
            <a:ext cx="7439582" cy="6856540"/>
          </a:xfrm>
          <a:prstGeom prst="rect">
            <a:avLst/>
          </a:prstGeom>
          <a:gradFill flip="none" rotWithShape="1">
            <a:gsLst>
              <a:gs pos="2917">
                <a:schemeClr val="bg1"/>
              </a:gs>
              <a:gs pos="50000">
                <a:schemeClr val="bg1">
                  <a:alpha val="70000"/>
                </a:schemeClr>
              </a:gs>
              <a:gs pos="76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751555" y="974"/>
            <a:ext cx="7440445" cy="685654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779" y="1700863"/>
            <a:ext cx="4467777" cy="34562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1470"/>
              </a:spcAft>
            </a:pPr>
            <a:r>
              <a:rPr lang="en-US" altLang="en-US" sz="5294" dirty="0">
                <a:solidFill>
                  <a:srgbClr val="00B294"/>
                </a:solidFill>
                <a:latin typeface="Segoe UI Light"/>
              </a:rPr>
              <a:t>Microsoft Cognitive Services</a:t>
            </a:r>
          </a:p>
          <a:p>
            <a:pPr defTabSz="914225">
              <a:lnSpc>
                <a:spcPct val="90000"/>
              </a:lnSpc>
              <a:spcAft>
                <a:spcPts val="1470"/>
              </a:spcAft>
            </a:pPr>
            <a:r>
              <a:rPr lang="en-US" sz="3529" dirty="0">
                <a:solidFill>
                  <a:srgbClr val="FF8C00"/>
                </a:solidFill>
                <a:latin typeface="Segoe UI Light"/>
              </a:rPr>
              <a:t>Give your apps </a:t>
            </a:r>
            <a:br>
              <a:rPr lang="en-US" sz="3529" dirty="0">
                <a:solidFill>
                  <a:srgbClr val="FF8C00"/>
                </a:solidFill>
                <a:latin typeface="Segoe UI Light"/>
              </a:rPr>
            </a:br>
            <a:r>
              <a:rPr lang="en-US" sz="3529" dirty="0">
                <a:solidFill>
                  <a:srgbClr val="FF8C00"/>
                </a:solidFill>
                <a:latin typeface="Segoe UI Light"/>
              </a:rPr>
              <a:t>a human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4150" y="441420"/>
            <a:ext cx="5071591" cy="1212672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</a:pPr>
            <a:r>
              <a:rPr lang="en-US" sz="2745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Vision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</a:pPr>
            <a:r>
              <a:rPr lang="en-US" sz="166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From faces to feelings, allow your </a:t>
            </a:r>
            <a:br>
              <a:rPr lang="en-US" sz="166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66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apps to understand images and 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4150" y="1632042"/>
            <a:ext cx="5071591" cy="1212672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</a:pPr>
            <a:r>
              <a:rPr lang="en-US" sz="2745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Speech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</a:pPr>
            <a:r>
              <a:rPr lang="en-US" sz="166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Hear and speak to your users by filtering noise, identifying speakers, and understanding intent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04150" y="4013288"/>
            <a:ext cx="5071591" cy="1212672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</a:pPr>
            <a:r>
              <a:rPr lang="en-US" sz="2745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Knowledge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</a:pPr>
            <a:r>
              <a:rPr lang="en-US" sz="166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Tap into rich knowledge amassed from </a:t>
            </a:r>
            <a:br>
              <a:rPr lang="en-US" sz="166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66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the web, academia, or your own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04150" y="2822665"/>
            <a:ext cx="5071591" cy="1212672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</a:pPr>
            <a:r>
              <a:rPr lang="en-US" sz="2745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</a:pPr>
            <a:r>
              <a:rPr lang="en-US" sz="166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Process text and learn how to recognize what users want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4150" y="5203911"/>
            <a:ext cx="5071591" cy="1212672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</a:pPr>
            <a:r>
              <a:rPr lang="en-US" sz="2745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Search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</a:pPr>
            <a:r>
              <a:rPr lang="en-US" sz="166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Access billions of web pages, images, videos, and news with the power of Bing APIs</a:t>
            </a:r>
          </a:p>
        </p:txBody>
      </p:sp>
      <p:sp>
        <p:nvSpPr>
          <p:cNvPr id="27" name="Freeform 22"/>
          <p:cNvSpPr>
            <a:spLocks noChangeAspect="1"/>
          </p:cNvSpPr>
          <p:nvPr/>
        </p:nvSpPr>
        <p:spPr bwMode="auto">
          <a:xfrm>
            <a:off x="5387911" y="610189"/>
            <a:ext cx="661251" cy="437566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8" name="Freeform 18"/>
          <p:cNvSpPr>
            <a:spLocks noChangeAspect="1"/>
          </p:cNvSpPr>
          <p:nvPr/>
        </p:nvSpPr>
        <p:spPr bwMode="auto">
          <a:xfrm>
            <a:off x="5434441" y="1755908"/>
            <a:ext cx="586529" cy="513795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9" name="Freeform 9"/>
          <p:cNvSpPr>
            <a:spLocks noChangeAspect="1"/>
          </p:cNvSpPr>
          <p:nvPr/>
        </p:nvSpPr>
        <p:spPr bwMode="auto">
          <a:xfrm>
            <a:off x="5498704" y="2977857"/>
            <a:ext cx="420217" cy="528413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5463969" y="4126482"/>
            <a:ext cx="526355" cy="526355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451751" y="5363049"/>
            <a:ext cx="537500" cy="528413"/>
            <a:chOff x="10832823" y="3353836"/>
            <a:chExt cx="537576" cy="528488"/>
          </a:xfrm>
        </p:grpSpPr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0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8" grpId="0"/>
      <p:bldP spid="10" grpId="0"/>
      <p:bldP spid="27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/>
          <p:cNvGrpSpPr/>
          <p:nvPr/>
        </p:nvGrpSpPr>
        <p:grpSpPr>
          <a:xfrm>
            <a:off x="9414733" y="2652048"/>
            <a:ext cx="1568743" cy="1568743"/>
            <a:chOff x="9536611" y="2704730"/>
            <a:chExt cx="1600200" cy="1600200"/>
          </a:xfrm>
        </p:grpSpPr>
        <p:sp>
          <p:nvSpPr>
            <p:cNvPr id="122" name="Rectangle 121"/>
            <p:cNvSpPr/>
            <p:nvPr/>
          </p:nvSpPr>
          <p:spPr>
            <a:xfrm>
              <a:off x="9536611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9689012" y="3097901"/>
              <a:ext cx="1295398" cy="813858"/>
              <a:chOff x="9689012" y="2290234"/>
              <a:chExt cx="1295398" cy="813858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9689012" y="2290234"/>
                <a:ext cx="1295398" cy="813858"/>
                <a:chOff x="5531790" y="639909"/>
                <a:chExt cx="640080" cy="402143"/>
              </a:xfrm>
            </p:grpSpPr>
            <p:sp>
              <p:nvSpPr>
                <p:cNvPr id="124" name="Freeform 26"/>
                <p:cNvSpPr>
                  <a:spLocks noEditPoints="1"/>
                </p:cNvSpPr>
                <p:nvPr/>
              </p:nvSpPr>
              <p:spPr bwMode="auto">
                <a:xfrm>
                  <a:off x="5531790" y="639909"/>
                  <a:ext cx="640080" cy="402143"/>
                </a:xfrm>
                <a:custGeom>
                  <a:avLst/>
                  <a:gdLst>
                    <a:gd name="T0" fmla="*/ 348 w 354"/>
                    <a:gd name="T1" fmla="*/ 106 h 221"/>
                    <a:gd name="T2" fmla="*/ 268 w 354"/>
                    <a:gd name="T3" fmla="*/ 35 h 221"/>
                    <a:gd name="T4" fmla="*/ 134 w 354"/>
                    <a:gd name="T5" fmla="*/ 14 h 221"/>
                    <a:gd name="T6" fmla="*/ 4 w 354"/>
                    <a:gd name="T7" fmla="*/ 109 h 221"/>
                    <a:gd name="T8" fmla="*/ 5 w 354"/>
                    <a:gd name="T9" fmla="*/ 119 h 221"/>
                    <a:gd name="T10" fmla="*/ 13 w 354"/>
                    <a:gd name="T11" fmla="*/ 129 h 221"/>
                    <a:gd name="T12" fmla="*/ 170 w 354"/>
                    <a:gd name="T13" fmla="*/ 221 h 221"/>
                    <a:gd name="T14" fmla="*/ 178 w 354"/>
                    <a:gd name="T15" fmla="*/ 220 h 221"/>
                    <a:gd name="T16" fmla="*/ 350 w 354"/>
                    <a:gd name="T17" fmla="*/ 119 h 221"/>
                    <a:gd name="T18" fmla="*/ 348 w 354"/>
                    <a:gd name="T19" fmla="*/ 106 h 221"/>
                    <a:gd name="T20" fmla="*/ 177 w 354"/>
                    <a:gd name="T21" fmla="*/ 193 h 221"/>
                    <a:gd name="T22" fmla="*/ 98 w 354"/>
                    <a:gd name="T23" fmla="*/ 114 h 221"/>
                    <a:gd name="T24" fmla="*/ 177 w 354"/>
                    <a:gd name="T25" fmla="*/ 35 h 221"/>
                    <a:gd name="T26" fmla="*/ 256 w 354"/>
                    <a:gd name="T27" fmla="*/ 114 h 221"/>
                    <a:gd name="T28" fmla="*/ 177 w 354"/>
                    <a:gd name="T29" fmla="*/ 19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54" h="221">
                      <a:moveTo>
                        <a:pt x="348" y="106"/>
                      </a:moveTo>
                      <a:cubicBezTo>
                        <a:pt x="325" y="78"/>
                        <a:pt x="299" y="54"/>
                        <a:pt x="268" y="35"/>
                      </a:cubicBezTo>
                      <a:cubicBezTo>
                        <a:pt x="226" y="10"/>
                        <a:pt x="181" y="0"/>
                        <a:pt x="134" y="14"/>
                      </a:cubicBezTo>
                      <a:cubicBezTo>
                        <a:pt x="81" y="30"/>
                        <a:pt x="41" y="66"/>
                        <a:pt x="4" y="109"/>
                      </a:cubicBezTo>
                      <a:cubicBezTo>
                        <a:pt x="0" y="113"/>
                        <a:pt x="2" y="116"/>
                        <a:pt x="5" y="119"/>
                      </a:cubicBezTo>
                      <a:cubicBezTo>
                        <a:pt x="7" y="122"/>
                        <a:pt x="10" y="126"/>
                        <a:pt x="13" y="129"/>
                      </a:cubicBezTo>
                      <a:cubicBezTo>
                        <a:pt x="57" y="179"/>
                        <a:pt x="107" y="215"/>
                        <a:pt x="170" y="221"/>
                      </a:cubicBezTo>
                      <a:cubicBezTo>
                        <a:pt x="174" y="221"/>
                        <a:pt x="176" y="221"/>
                        <a:pt x="178" y="220"/>
                      </a:cubicBezTo>
                      <a:cubicBezTo>
                        <a:pt x="250" y="217"/>
                        <a:pt x="303" y="176"/>
                        <a:pt x="350" y="119"/>
                      </a:cubicBezTo>
                      <a:cubicBezTo>
                        <a:pt x="354" y="114"/>
                        <a:pt x="351" y="110"/>
                        <a:pt x="348" y="106"/>
                      </a:cubicBezTo>
                      <a:close/>
                      <a:moveTo>
                        <a:pt x="177" y="193"/>
                      </a:moveTo>
                      <a:cubicBezTo>
                        <a:pt x="133" y="193"/>
                        <a:pt x="98" y="158"/>
                        <a:pt x="98" y="114"/>
                      </a:cubicBezTo>
                      <a:cubicBezTo>
                        <a:pt x="98" y="70"/>
                        <a:pt x="133" y="35"/>
                        <a:pt x="177" y="35"/>
                      </a:cubicBezTo>
                      <a:cubicBezTo>
                        <a:pt x="221" y="35"/>
                        <a:pt x="256" y="70"/>
                        <a:pt x="256" y="114"/>
                      </a:cubicBezTo>
                      <a:cubicBezTo>
                        <a:pt x="256" y="158"/>
                        <a:pt x="221" y="193"/>
                        <a:pt x="177" y="193"/>
                      </a:cubicBezTo>
                      <a:close/>
                    </a:path>
                  </a:pathLst>
                </a:custGeom>
                <a:solidFill>
                  <a:srgbClr val="FB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25" name="Oval 27"/>
                <p:cNvSpPr>
                  <a:spLocks noChangeArrowheads="1"/>
                </p:cNvSpPr>
                <p:nvPr/>
              </p:nvSpPr>
              <p:spPr bwMode="auto">
                <a:xfrm>
                  <a:off x="5709404" y="703582"/>
                  <a:ext cx="284852" cy="286527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sp>
            <p:nvSpPr>
              <p:cNvPr id="161" name="Isosceles Triangle 160"/>
              <p:cNvSpPr/>
              <p:nvPr/>
            </p:nvSpPr>
            <p:spPr>
              <a:xfrm rot="5400000">
                <a:off x="10236667" y="2571094"/>
                <a:ext cx="292478" cy="252138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</p:grpSp>
      </p:grpSp>
      <p:grpSp>
        <p:nvGrpSpPr>
          <p:cNvPr id="174" name="Group 173"/>
          <p:cNvGrpSpPr/>
          <p:nvPr/>
        </p:nvGrpSpPr>
        <p:grpSpPr>
          <a:xfrm>
            <a:off x="6679784" y="2652048"/>
            <a:ext cx="1568743" cy="1568743"/>
            <a:chOff x="6746821" y="2704730"/>
            <a:chExt cx="1600200" cy="1600200"/>
          </a:xfrm>
        </p:grpSpPr>
        <p:sp>
          <p:nvSpPr>
            <p:cNvPr id="113" name="Rectangle 112"/>
            <p:cNvSpPr/>
            <p:nvPr/>
          </p:nvSpPr>
          <p:spPr>
            <a:xfrm>
              <a:off x="6746821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6899222" y="3097901"/>
              <a:ext cx="1295398" cy="813858"/>
              <a:chOff x="6899222" y="2290234"/>
              <a:chExt cx="1295398" cy="813858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6899222" y="2290234"/>
                <a:ext cx="1295398" cy="813858"/>
                <a:chOff x="5531790" y="639909"/>
                <a:chExt cx="640080" cy="402143"/>
              </a:xfrm>
            </p:grpSpPr>
            <p:sp>
              <p:nvSpPr>
                <p:cNvPr id="115" name="Freeform 26"/>
                <p:cNvSpPr>
                  <a:spLocks noEditPoints="1"/>
                </p:cNvSpPr>
                <p:nvPr/>
              </p:nvSpPr>
              <p:spPr bwMode="auto">
                <a:xfrm>
                  <a:off x="5531790" y="639909"/>
                  <a:ext cx="640080" cy="402143"/>
                </a:xfrm>
                <a:custGeom>
                  <a:avLst/>
                  <a:gdLst>
                    <a:gd name="T0" fmla="*/ 348 w 354"/>
                    <a:gd name="T1" fmla="*/ 106 h 221"/>
                    <a:gd name="T2" fmla="*/ 268 w 354"/>
                    <a:gd name="T3" fmla="*/ 35 h 221"/>
                    <a:gd name="T4" fmla="*/ 134 w 354"/>
                    <a:gd name="T5" fmla="*/ 14 h 221"/>
                    <a:gd name="T6" fmla="*/ 4 w 354"/>
                    <a:gd name="T7" fmla="*/ 109 h 221"/>
                    <a:gd name="T8" fmla="*/ 5 w 354"/>
                    <a:gd name="T9" fmla="*/ 119 h 221"/>
                    <a:gd name="T10" fmla="*/ 13 w 354"/>
                    <a:gd name="T11" fmla="*/ 129 h 221"/>
                    <a:gd name="T12" fmla="*/ 170 w 354"/>
                    <a:gd name="T13" fmla="*/ 221 h 221"/>
                    <a:gd name="T14" fmla="*/ 178 w 354"/>
                    <a:gd name="T15" fmla="*/ 220 h 221"/>
                    <a:gd name="T16" fmla="*/ 350 w 354"/>
                    <a:gd name="T17" fmla="*/ 119 h 221"/>
                    <a:gd name="T18" fmla="*/ 348 w 354"/>
                    <a:gd name="T19" fmla="*/ 106 h 221"/>
                    <a:gd name="T20" fmla="*/ 177 w 354"/>
                    <a:gd name="T21" fmla="*/ 193 h 221"/>
                    <a:gd name="T22" fmla="*/ 98 w 354"/>
                    <a:gd name="T23" fmla="*/ 114 h 221"/>
                    <a:gd name="T24" fmla="*/ 177 w 354"/>
                    <a:gd name="T25" fmla="*/ 35 h 221"/>
                    <a:gd name="T26" fmla="*/ 256 w 354"/>
                    <a:gd name="T27" fmla="*/ 114 h 221"/>
                    <a:gd name="T28" fmla="*/ 177 w 354"/>
                    <a:gd name="T29" fmla="*/ 19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54" h="221">
                      <a:moveTo>
                        <a:pt x="348" y="106"/>
                      </a:moveTo>
                      <a:cubicBezTo>
                        <a:pt x="325" y="78"/>
                        <a:pt x="299" y="54"/>
                        <a:pt x="268" y="35"/>
                      </a:cubicBezTo>
                      <a:cubicBezTo>
                        <a:pt x="226" y="10"/>
                        <a:pt x="181" y="0"/>
                        <a:pt x="134" y="14"/>
                      </a:cubicBezTo>
                      <a:cubicBezTo>
                        <a:pt x="81" y="30"/>
                        <a:pt x="41" y="66"/>
                        <a:pt x="4" y="109"/>
                      </a:cubicBezTo>
                      <a:cubicBezTo>
                        <a:pt x="0" y="113"/>
                        <a:pt x="2" y="116"/>
                        <a:pt x="5" y="119"/>
                      </a:cubicBezTo>
                      <a:cubicBezTo>
                        <a:pt x="7" y="122"/>
                        <a:pt x="10" y="126"/>
                        <a:pt x="13" y="129"/>
                      </a:cubicBezTo>
                      <a:cubicBezTo>
                        <a:pt x="57" y="179"/>
                        <a:pt x="107" y="215"/>
                        <a:pt x="170" y="221"/>
                      </a:cubicBezTo>
                      <a:cubicBezTo>
                        <a:pt x="174" y="221"/>
                        <a:pt x="176" y="221"/>
                        <a:pt x="178" y="220"/>
                      </a:cubicBezTo>
                      <a:cubicBezTo>
                        <a:pt x="250" y="217"/>
                        <a:pt x="303" y="176"/>
                        <a:pt x="350" y="119"/>
                      </a:cubicBezTo>
                      <a:cubicBezTo>
                        <a:pt x="354" y="114"/>
                        <a:pt x="351" y="110"/>
                        <a:pt x="348" y="106"/>
                      </a:cubicBezTo>
                      <a:close/>
                      <a:moveTo>
                        <a:pt x="177" y="193"/>
                      </a:moveTo>
                      <a:cubicBezTo>
                        <a:pt x="133" y="193"/>
                        <a:pt x="98" y="158"/>
                        <a:pt x="98" y="114"/>
                      </a:cubicBezTo>
                      <a:cubicBezTo>
                        <a:pt x="98" y="70"/>
                        <a:pt x="133" y="35"/>
                        <a:pt x="177" y="35"/>
                      </a:cubicBezTo>
                      <a:cubicBezTo>
                        <a:pt x="221" y="35"/>
                        <a:pt x="256" y="70"/>
                        <a:pt x="256" y="114"/>
                      </a:cubicBezTo>
                      <a:cubicBezTo>
                        <a:pt x="256" y="158"/>
                        <a:pt x="221" y="193"/>
                        <a:pt x="177" y="193"/>
                      </a:cubicBezTo>
                      <a:close/>
                    </a:path>
                  </a:pathLst>
                </a:custGeom>
                <a:solidFill>
                  <a:srgbClr val="FB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16" name="Oval 27"/>
                <p:cNvSpPr>
                  <a:spLocks noChangeArrowheads="1"/>
                </p:cNvSpPr>
                <p:nvPr/>
              </p:nvSpPr>
              <p:spPr bwMode="auto">
                <a:xfrm>
                  <a:off x="5709404" y="703582"/>
                  <a:ext cx="284852" cy="286527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grpSp>
            <p:nvGrpSpPr>
              <p:cNvPr id="157" name="Group 156"/>
              <p:cNvGrpSpPr/>
              <p:nvPr/>
            </p:nvGrpSpPr>
            <p:grpSpPr>
              <a:xfrm>
                <a:off x="7370202" y="2592176"/>
                <a:ext cx="353433" cy="313865"/>
                <a:chOff x="7370202" y="2592176"/>
                <a:chExt cx="353433" cy="313865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7370202" y="2592176"/>
                  <a:ext cx="98138" cy="98138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7625497" y="2592177"/>
                  <a:ext cx="98138" cy="98138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7473166" y="2758536"/>
                  <a:ext cx="147505" cy="147505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</p:grpSp>
        </p:grpSp>
      </p:grpSp>
      <p:grpSp>
        <p:nvGrpSpPr>
          <p:cNvPr id="173" name="Group 172"/>
          <p:cNvGrpSpPr/>
          <p:nvPr/>
        </p:nvGrpSpPr>
        <p:grpSpPr>
          <a:xfrm>
            <a:off x="3944835" y="2652048"/>
            <a:ext cx="1568743" cy="1568743"/>
            <a:chOff x="3957030" y="2704730"/>
            <a:chExt cx="1600200" cy="1600200"/>
          </a:xfrm>
        </p:grpSpPr>
        <p:sp>
          <p:nvSpPr>
            <p:cNvPr id="102" name="Rectangle 101"/>
            <p:cNvSpPr/>
            <p:nvPr/>
          </p:nvSpPr>
          <p:spPr>
            <a:xfrm>
              <a:off x="3957030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4109431" y="3097901"/>
              <a:ext cx="1295398" cy="813858"/>
              <a:chOff x="4109431" y="2290234"/>
              <a:chExt cx="1295398" cy="813858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4109431" y="2290234"/>
                <a:ext cx="1295398" cy="813858"/>
                <a:chOff x="5531790" y="639909"/>
                <a:chExt cx="640080" cy="402143"/>
              </a:xfrm>
            </p:grpSpPr>
            <p:sp>
              <p:nvSpPr>
                <p:cNvPr id="104" name="Freeform 26"/>
                <p:cNvSpPr>
                  <a:spLocks noEditPoints="1"/>
                </p:cNvSpPr>
                <p:nvPr/>
              </p:nvSpPr>
              <p:spPr bwMode="auto">
                <a:xfrm>
                  <a:off x="5531790" y="639909"/>
                  <a:ext cx="640080" cy="402143"/>
                </a:xfrm>
                <a:custGeom>
                  <a:avLst/>
                  <a:gdLst>
                    <a:gd name="T0" fmla="*/ 348 w 354"/>
                    <a:gd name="T1" fmla="*/ 106 h 221"/>
                    <a:gd name="T2" fmla="*/ 268 w 354"/>
                    <a:gd name="T3" fmla="*/ 35 h 221"/>
                    <a:gd name="T4" fmla="*/ 134 w 354"/>
                    <a:gd name="T5" fmla="*/ 14 h 221"/>
                    <a:gd name="T6" fmla="*/ 4 w 354"/>
                    <a:gd name="T7" fmla="*/ 109 h 221"/>
                    <a:gd name="T8" fmla="*/ 5 w 354"/>
                    <a:gd name="T9" fmla="*/ 119 h 221"/>
                    <a:gd name="T10" fmla="*/ 13 w 354"/>
                    <a:gd name="T11" fmla="*/ 129 h 221"/>
                    <a:gd name="T12" fmla="*/ 170 w 354"/>
                    <a:gd name="T13" fmla="*/ 221 h 221"/>
                    <a:gd name="T14" fmla="*/ 178 w 354"/>
                    <a:gd name="T15" fmla="*/ 220 h 221"/>
                    <a:gd name="T16" fmla="*/ 350 w 354"/>
                    <a:gd name="T17" fmla="*/ 119 h 221"/>
                    <a:gd name="T18" fmla="*/ 348 w 354"/>
                    <a:gd name="T19" fmla="*/ 106 h 221"/>
                    <a:gd name="T20" fmla="*/ 177 w 354"/>
                    <a:gd name="T21" fmla="*/ 193 h 221"/>
                    <a:gd name="T22" fmla="*/ 98 w 354"/>
                    <a:gd name="T23" fmla="*/ 114 h 221"/>
                    <a:gd name="T24" fmla="*/ 177 w 354"/>
                    <a:gd name="T25" fmla="*/ 35 h 221"/>
                    <a:gd name="T26" fmla="*/ 256 w 354"/>
                    <a:gd name="T27" fmla="*/ 114 h 221"/>
                    <a:gd name="T28" fmla="*/ 177 w 354"/>
                    <a:gd name="T29" fmla="*/ 19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54" h="221">
                      <a:moveTo>
                        <a:pt x="348" y="106"/>
                      </a:moveTo>
                      <a:cubicBezTo>
                        <a:pt x="325" y="78"/>
                        <a:pt x="299" y="54"/>
                        <a:pt x="268" y="35"/>
                      </a:cubicBezTo>
                      <a:cubicBezTo>
                        <a:pt x="226" y="10"/>
                        <a:pt x="181" y="0"/>
                        <a:pt x="134" y="14"/>
                      </a:cubicBezTo>
                      <a:cubicBezTo>
                        <a:pt x="81" y="30"/>
                        <a:pt x="41" y="66"/>
                        <a:pt x="4" y="109"/>
                      </a:cubicBezTo>
                      <a:cubicBezTo>
                        <a:pt x="0" y="113"/>
                        <a:pt x="2" y="116"/>
                        <a:pt x="5" y="119"/>
                      </a:cubicBezTo>
                      <a:cubicBezTo>
                        <a:pt x="7" y="122"/>
                        <a:pt x="10" y="126"/>
                        <a:pt x="13" y="129"/>
                      </a:cubicBezTo>
                      <a:cubicBezTo>
                        <a:pt x="57" y="179"/>
                        <a:pt x="107" y="215"/>
                        <a:pt x="170" y="221"/>
                      </a:cubicBezTo>
                      <a:cubicBezTo>
                        <a:pt x="174" y="221"/>
                        <a:pt x="176" y="221"/>
                        <a:pt x="178" y="220"/>
                      </a:cubicBezTo>
                      <a:cubicBezTo>
                        <a:pt x="250" y="217"/>
                        <a:pt x="303" y="176"/>
                        <a:pt x="350" y="119"/>
                      </a:cubicBezTo>
                      <a:cubicBezTo>
                        <a:pt x="354" y="114"/>
                        <a:pt x="351" y="110"/>
                        <a:pt x="348" y="106"/>
                      </a:cubicBezTo>
                      <a:close/>
                      <a:moveTo>
                        <a:pt x="177" y="193"/>
                      </a:moveTo>
                      <a:cubicBezTo>
                        <a:pt x="133" y="193"/>
                        <a:pt x="98" y="158"/>
                        <a:pt x="98" y="114"/>
                      </a:cubicBezTo>
                      <a:cubicBezTo>
                        <a:pt x="98" y="70"/>
                        <a:pt x="133" y="35"/>
                        <a:pt x="177" y="35"/>
                      </a:cubicBezTo>
                      <a:cubicBezTo>
                        <a:pt x="221" y="35"/>
                        <a:pt x="256" y="70"/>
                        <a:pt x="256" y="114"/>
                      </a:cubicBezTo>
                      <a:cubicBezTo>
                        <a:pt x="256" y="158"/>
                        <a:pt x="221" y="193"/>
                        <a:pt x="177" y="193"/>
                      </a:cubicBezTo>
                      <a:close/>
                    </a:path>
                  </a:pathLst>
                </a:custGeom>
                <a:solidFill>
                  <a:srgbClr val="FB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05" name="Oval 27"/>
                <p:cNvSpPr>
                  <a:spLocks noChangeArrowheads="1"/>
                </p:cNvSpPr>
                <p:nvPr/>
              </p:nvSpPr>
              <p:spPr bwMode="auto">
                <a:xfrm>
                  <a:off x="5709404" y="703582"/>
                  <a:ext cx="284852" cy="286527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4575518" y="2593197"/>
                <a:ext cx="363224" cy="294465"/>
                <a:chOff x="4621484" y="2700473"/>
                <a:chExt cx="255710" cy="207303"/>
              </a:xfrm>
            </p:grpSpPr>
            <p:sp>
              <p:nvSpPr>
                <p:cNvPr id="144" name="Freeform 143"/>
                <p:cNvSpPr/>
                <p:nvPr/>
              </p:nvSpPr>
              <p:spPr>
                <a:xfrm>
                  <a:off x="4621484" y="2838976"/>
                  <a:ext cx="255710" cy="68800"/>
                </a:xfrm>
                <a:custGeom>
                  <a:avLst/>
                  <a:gdLst>
                    <a:gd name="connsiteX0" fmla="*/ 0 w 743647"/>
                    <a:gd name="connsiteY0" fmla="*/ 0 h 200082"/>
                    <a:gd name="connsiteX1" fmla="*/ 80252 w 743647"/>
                    <a:gd name="connsiteY1" fmla="*/ 29372 h 200082"/>
                    <a:gd name="connsiteX2" fmla="*/ 387316 w 743647"/>
                    <a:gd name="connsiteY2" fmla="*/ 75796 h 200082"/>
                    <a:gd name="connsiteX3" fmla="*/ 694380 w 743647"/>
                    <a:gd name="connsiteY3" fmla="*/ 29372 h 200082"/>
                    <a:gd name="connsiteX4" fmla="*/ 743647 w 743647"/>
                    <a:gd name="connsiteY4" fmla="*/ 11340 h 200082"/>
                    <a:gd name="connsiteX5" fmla="*/ 697688 w 743647"/>
                    <a:gd name="connsiteY5" fmla="*/ 67043 h 200082"/>
                    <a:gd name="connsiteX6" fmla="*/ 376502 w 743647"/>
                    <a:gd name="connsiteY6" fmla="*/ 200082 h 200082"/>
                    <a:gd name="connsiteX7" fmla="*/ 55316 w 743647"/>
                    <a:gd name="connsiteY7" fmla="*/ 67043 h 200082"/>
                    <a:gd name="connsiteX8" fmla="*/ 0 w 743647"/>
                    <a:gd name="connsiteY8" fmla="*/ 0 h 20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647" h="200082">
                      <a:moveTo>
                        <a:pt x="0" y="0"/>
                      </a:moveTo>
                      <a:lnTo>
                        <a:pt x="80252" y="29372"/>
                      </a:lnTo>
                      <a:cubicBezTo>
                        <a:pt x="177254" y="59543"/>
                        <a:pt x="280387" y="75796"/>
                        <a:pt x="387316" y="75796"/>
                      </a:cubicBezTo>
                      <a:cubicBezTo>
                        <a:pt x="494246" y="75796"/>
                        <a:pt x="597379" y="59543"/>
                        <a:pt x="694380" y="29372"/>
                      </a:cubicBezTo>
                      <a:lnTo>
                        <a:pt x="743647" y="11340"/>
                      </a:lnTo>
                      <a:lnTo>
                        <a:pt x="697688" y="67043"/>
                      </a:lnTo>
                      <a:cubicBezTo>
                        <a:pt x="615489" y="149241"/>
                        <a:pt x="501933" y="200082"/>
                        <a:pt x="376502" y="200082"/>
                      </a:cubicBezTo>
                      <a:cubicBezTo>
                        <a:pt x="251071" y="200082"/>
                        <a:pt x="137515" y="149241"/>
                        <a:pt x="55316" y="6704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 baseline="-25000" dirty="0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4624930" y="2700473"/>
                  <a:ext cx="69089" cy="69089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4804658" y="2700474"/>
                  <a:ext cx="69089" cy="69089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1209885" y="2652048"/>
            <a:ext cx="1568743" cy="1568743"/>
            <a:chOff x="1167239" y="2704730"/>
            <a:chExt cx="1600200" cy="1600200"/>
          </a:xfrm>
        </p:grpSpPr>
        <p:sp>
          <p:nvSpPr>
            <p:cNvPr id="6" name="Rectangle 5"/>
            <p:cNvSpPr/>
            <p:nvPr/>
          </p:nvSpPr>
          <p:spPr>
            <a:xfrm>
              <a:off x="1167239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319640" y="3097901"/>
              <a:ext cx="1295398" cy="813858"/>
              <a:chOff x="1319640" y="2290234"/>
              <a:chExt cx="1295398" cy="81385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319640" y="2290234"/>
                <a:ext cx="1295398" cy="813858"/>
                <a:chOff x="5531790" y="639909"/>
                <a:chExt cx="640080" cy="402143"/>
              </a:xfrm>
            </p:grpSpPr>
            <p:sp>
              <p:nvSpPr>
                <p:cNvPr id="42" name="Freeform 26"/>
                <p:cNvSpPr>
                  <a:spLocks noEditPoints="1"/>
                </p:cNvSpPr>
                <p:nvPr/>
              </p:nvSpPr>
              <p:spPr bwMode="auto">
                <a:xfrm>
                  <a:off x="5531790" y="639909"/>
                  <a:ext cx="640080" cy="402143"/>
                </a:xfrm>
                <a:custGeom>
                  <a:avLst/>
                  <a:gdLst>
                    <a:gd name="T0" fmla="*/ 348 w 354"/>
                    <a:gd name="T1" fmla="*/ 106 h 221"/>
                    <a:gd name="T2" fmla="*/ 268 w 354"/>
                    <a:gd name="T3" fmla="*/ 35 h 221"/>
                    <a:gd name="T4" fmla="*/ 134 w 354"/>
                    <a:gd name="T5" fmla="*/ 14 h 221"/>
                    <a:gd name="T6" fmla="*/ 4 w 354"/>
                    <a:gd name="T7" fmla="*/ 109 h 221"/>
                    <a:gd name="T8" fmla="*/ 5 w 354"/>
                    <a:gd name="T9" fmla="*/ 119 h 221"/>
                    <a:gd name="T10" fmla="*/ 13 w 354"/>
                    <a:gd name="T11" fmla="*/ 129 h 221"/>
                    <a:gd name="T12" fmla="*/ 170 w 354"/>
                    <a:gd name="T13" fmla="*/ 221 h 221"/>
                    <a:gd name="T14" fmla="*/ 178 w 354"/>
                    <a:gd name="T15" fmla="*/ 220 h 221"/>
                    <a:gd name="T16" fmla="*/ 350 w 354"/>
                    <a:gd name="T17" fmla="*/ 119 h 221"/>
                    <a:gd name="T18" fmla="*/ 348 w 354"/>
                    <a:gd name="T19" fmla="*/ 106 h 221"/>
                    <a:gd name="T20" fmla="*/ 177 w 354"/>
                    <a:gd name="T21" fmla="*/ 193 h 221"/>
                    <a:gd name="T22" fmla="*/ 98 w 354"/>
                    <a:gd name="T23" fmla="*/ 114 h 221"/>
                    <a:gd name="T24" fmla="*/ 177 w 354"/>
                    <a:gd name="T25" fmla="*/ 35 h 221"/>
                    <a:gd name="T26" fmla="*/ 256 w 354"/>
                    <a:gd name="T27" fmla="*/ 114 h 221"/>
                    <a:gd name="T28" fmla="*/ 177 w 354"/>
                    <a:gd name="T29" fmla="*/ 19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54" h="221">
                      <a:moveTo>
                        <a:pt x="348" y="106"/>
                      </a:moveTo>
                      <a:cubicBezTo>
                        <a:pt x="325" y="78"/>
                        <a:pt x="299" y="54"/>
                        <a:pt x="268" y="35"/>
                      </a:cubicBezTo>
                      <a:cubicBezTo>
                        <a:pt x="226" y="10"/>
                        <a:pt x="181" y="0"/>
                        <a:pt x="134" y="14"/>
                      </a:cubicBezTo>
                      <a:cubicBezTo>
                        <a:pt x="81" y="30"/>
                        <a:pt x="41" y="66"/>
                        <a:pt x="4" y="109"/>
                      </a:cubicBezTo>
                      <a:cubicBezTo>
                        <a:pt x="0" y="113"/>
                        <a:pt x="2" y="116"/>
                        <a:pt x="5" y="119"/>
                      </a:cubicBezTo>
                      <a:cubicBezTo>
                        <a:pt x="7" y="122"/>
                        <a:pt x="10" y="126"/>
                        <a:pt x="13" y="129"/>
                      </a:cubicBezTo>
                      <a:cubicBezTo>
                        <a:pt x="57" y="179"/>
                        <a:pt x="107" y="215"/>
                        <a:pt x="170" y="221"/>
                      </a:cubicBezTo>
                      <a:cubicBezTo>
                        <a:pt x="174" y="221"/>
                        <a:pt x="176" y="221"/>
                        <a:pt x="178" y="220"/>
                      </a:cubicBezTo>
                      <a:cubicBezTo>
                        <a:pt x="250" y="217"/>
                        <a:pt x="303" y="176"/>
                        <a:pt x="350" y="119"/>
                      </a:cubicBezTo>
                      <a:cubicBezTo>
                        <a:pt x="354" y="114"/>
                        <a:pt x="351" y="110"/>
                        <a:pt x="348" y="106"/>
                      </a:cubicBezTo>
                      <a:close/>
                      <a:moveTo>
                        <a:pt x="177" y="193"/>
                      </a:moveTo>
                      <a:cubicBezTo>
                        <a:pt x="133" y="193"/>
                        <a:pt x="98" y="158"/>
                        <a:pt x="98" y="114"/>
                      </a:cubicBezTo>
                      <a:cubicBezTo>
                        <a:pt x="98" y="70"/>
                        <a:pt x="133" y="35"/>
                        <a:pt x="177" y="35"/>
                      </a:cubicBezTo>
                      <a:cubicBezTo>
                        <a:pt x="221" y="35"/>
                        <a:pt x="256" y="70"/>
                        <a:pt x="256" y="114"/>
                      </a:cubicBezTo>
                      <a:cubicBezTo>
                        <a:pt x="256" y="158"/>
                        <a:pt x="221" y="193"/>
                        <a:pt x="177" y="193"/>
                      </a:cubicBezTo>
                      <a:close/>
                    </a:path>
                  </a:pathLst>
                </a:custGeom>
                <a:solidFill>
                  <a:srgbClr val="FB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3" name="Oval 27"/>
                <p:cNvSpPr>
                  <a:spLocks noChangeArrowheads="1"/>
                </p:cNvSpPr>
                <p:nvPr/>
              </p:nvSpPr>
              <p:spPr bwMode="auto">
                <a:xfrm>
                  <a:off x="5709404" y="703582"/>
                  <a:ext cx="284852" cy="286527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1831662" y="2575143"/>
                <a:ext cx="108904" cy="1089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994108" y="2575143"/>
                <a:ext cx="108904" cy="1089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831662" y="2734018"/>
                <a:ext cx="108904" cy="1089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994108" y="2734018"/>
                <a:ext cx="108904" cy="1089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559975" y="4378827"/>
            <a:ext cx="2868559" cy="1414669"/>
            <a:chOff x="504297" y="3658467"/>
            <a:chExt cx="2926080" cy="1443036"/>
          </a:xfrm>
        </p:grpSpPr>
        <p:sp>
          <p:nvSpPr>
            <p:cNvPr id="127" name="TextBox 126"/>
            <p:cNvSpPr txBox="1"/>
            <p:nvPr/>
          </p:nvSpPr>
          <p:spPr>
            <a:xfrm>
              <a:off x="504297" y="3658467"/>
              <a:ext cx="2926080" cy="5724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Computer Vision API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8214" y="4300738"/>
              <a:ext cx="2418248" cy="800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Distill actionable information from images</a:t>
              </a:r>
              <a:r>
                <a:rPr lang="en-US" sz="1667" b="1" dirty="0">
                  <a:solidFill>
                    <a:schemeClr val="accent6"/>
                  </a:solidFill>
                </a:rPr>
                <a:t> 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8764823" y="4378827"/>
            <a:ext cx="2868559" cy="1414669"/>
            <a:chOff x="8873669" y="3658467"/>
            <a:chExt cx="2926080" cy="1443036"/>
          </a:xfrm>
        </p:grpSpPr>
        <p:sp>
          <p:nvSpPr>
            <p:cNvPr id="132" name="TextBox 131"/>
            <p:cNvSpPr txBox="1"/>
            <p:nvPr/>
          </p:nvSpPr>
          <p:spPr>
            <a:xfrm>
              <a:off x="8873669" y="3658467"/>
              <a:ext cx="2926080" cy="5724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Video API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9127586" y="4300738"/>
              <a:ext cx="2418248" cy="800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Analyze, edit, and process videos within your app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3294925" y="4378826"/>
            <a:ext cx="2868559" cy="1412625"/>
            <a:chOff x="3294088" y="3658467"/>
            <a:chExt cx="2926080" cy="1440951"/>
          </a:xfrm>
        </p:grpSpPr>
        <p:sp>
          <p:nvSpPr>
            <p:cNvPr id="135" name="TextBox 134"/>
            <p:cNvSpPr txBox="1"/>
            <p:nvPr/>
          </p:nvSpPr>
          <p:spPr>
            <a:xfrm>
              <a:off x="3294088" y="3658467"/>
              <a:ext cx="2926080" cy="5724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Face API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548004" y="4300738"/>
              <a:ext cx="2418248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Detect, identify, analyze, organize, and tag faces in photos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29874" y="4378827"/>
            <a:ext cx="2868559" cy="1414669"/>
            <a:chOff x="6083879" y="3658467"/>
            <a:chExt cx="2926080" cy="1443036"/>
          </a:xfrm>
        </p:grpSpPr>
        <p:sp>
          <p:nvSpPr>
            <p:cNvPr id="138" name="TextBox 137"/>
            <p:cNvSpPr txBox="1"/>
            <p:nvPr/>
          </p:nvSpPr>
          <p:spPr>
            <a:xfrm>
              <a:off x="6083879" y="3658467"/>
              <a:ext cx="2926080" cy="5724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Emotion API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37796" y="4300738"/>
              <a:ext cx="2418248" cy="800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Personalize experiences with emotion recognition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326288" y="367666"/>
            <a:ext cx="2453948" cy="7543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9243" defTabSz="913386" fontAlgn="base">
              <a:spcBef>
                <a:spcPts val="1175"/>
              </a:spcBef>
              <a:spcAft>
                <a:spcPts val="1175"/>
              </a:spcAft>
            </a:pPr>
            <a:r>
              <a:rPr lang="en-US" sz="4313" kern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Vision</a:t>
            </a:r>
          </a:p>
        </p:txBody>
      </p:sp>
      <p:sp>
        <p:nvSpPr>
          <p:cNvPr id="70" name="Freeform 22"/>
          <p:cNvSpPr>
            <a:spLocks noChangeAspect="1"/>
          </p:cNvSpPr>
          <p:nvPr/>
        </p:nvSpPr>
        <p:spPr bwMode="auto">
          <a:xfrm>
            <a:off x="602757" y="526039"/>
            <a:ext cx="661251" cy="437566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487"/>
            <a:ext cx="12192000" cy="1411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7" name="Group 6"/>
          <p:cNvGrpSpPr/>
          <p:nvPr/>
        </p:nvGrpSpPr>
        <p:grpSpPr>
          <a:xfrm>
            <a:off x="602757" y="367666"/>
            <a:ext cx="3177479" cy="754315"/>
            <a:chOff x="614843" y="374541"/>
            <a:chExt cx="3241194" cy="769441"/>
          </a:xfrm>
        </p:grpSpPr>
        <p:sp>
          <p:nvSpPr>
            <p:cNvPr id="59" name="Rectangle 58"/>
            <p:cNvSpPr/>
            <p:nvPr/>
          </p:nvSpPr>
          <p:spPr>
            <a:xfrm>
              <a:off x="1352882" y="374541"/>
              <a:ext cx="2503155" cy="7694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79243" defTabSz="913386" fontAlgn="base">
                <a:spcBef>
                  <a:spcPts val="1175"/>
                </a:spcBef>
                <a:spcAft>
                  <a:spcPts val="1175"/>
                </a:spcAft>
              </a:pPr>
              <a:r>
                <a:rPr lang="en-US" sz="4313" kern="0" dirty="0">
                  <a:solidFill>
                    <a:schemeClr val="bg1"/>
                  </a:solidFill>
                  <a:latin typeface="+mj-lt"/>
                  <a:cs typeface="Segoe UI Semibold" panose="020B0702040204020203" pitchFamily="34" charset="0"/>
                </a:rPr>
                <a:t>Vision</a:t>
              </a:r>
            </a:p>
          </p:txBody>
        </p:sp>
        <p:sp>
          <p:nvSpPr>
            <p:cNvPr id="61" name="Freeform 22"/>
            <p:cNvSpPr>
              <a:spLocks noChangeAspect="1"/>
            </p:cNvSpPr>
            <p:nvPr/>
          </p:nvSpPr>
          <p:spPr bwMode="auto">
            <a:xfrm>
              <a:off x="614843" y="536091"/>
              <a:ext cx="674510" cy="446340"/>
            </a:xfrm>
            <a:custGeom>
              <a:avLst/>
              <a:gdLst>
                <a:gd name="T0" fmla="*/ 4942 w 7181"/>
                <a:gd name="T1" fmla="*/ 414 h 4752"/>
                <a:gd name="T2" fmla="*/ 3024 w 7181"/>
                <a:gd name="T3" fmla="*/ 152 h 4752"/>
                <a:gd name="T4" fmla="*/ 0 w 7181"/>
                <a:gd name="T5" fmla="*/ 2353 h 4752"/>
                <a:gd name="T6" fmla="*/ 2201 w 7181"/>
                <a:gd name="T7" fmla="*/ 4282 h 4752"/>
                <a:gd name="T8" fmla="*/ 4848 w 7181"/>
                <a:gd name="T9" fmla="*/ 4351 h 4752"/>
                <a:gd name="T10" fmla="*/ 7102 w 7181"/>
                <a:gd name="T11" fmla="*/ 2474 h 4752"/>
                <a:gd name="T12" fmla="*/ 7181 w 7181"/>
                <a:gd name="T13" fmla="*/ 2350 h 4752"/>
                <a:gd name="T14" fmla="*/ 4942 w 7181"/>
                <a:gd name="T15" fmla="*/ 414 h 4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81" h="4752">
                  <a:moveTo>
                    <a:pt x="4942" y="414"/>
                  </a:moveTo>
                  <a:cubicBezTo>
                    <a:pt x="4333" y="124"/>
                    <a:pt x="3691" y="0"/>
                    <a:pt x="3024" y="152"/>
                  </a:cubicBezTo>
                  <a:cubicBezTo>
                    <a:pt x="1710" y="456"/>
                    <a:pt x="812" y="1327"/>
                    <a:pt x="0" y="2353"/>
                  </a:cubicBezTo>
                  <a:cubicBezTo>
                    <a:pt x="608" y="3169"/>
                    <a:pt x="1306" y="3839"/>
                    <a:pt x="2201" y="4282"/>
                  </a:cubicBezTo>
                  <a:cubicBezTo>
                    <a:pt x="3069" y="4710"/>
                    <a:pt x="3957" y="4752"/>
                    <a:pt x="4848" y="4351"/>
                  </a:cubicBezTo>
                  <a:cubicBezTo>
                    <a:pt x="5771" y="3932"/>
                    <a:pt x="6490" y="3269"/>
                    <a:pt x="7102" y="2474"/>
                  </a:cubicBezTo>
                  <a:cubicBezTo>
                    <a:pt x="7129" y="2436"/>
                    <a:pt x="7154" y="2395"/>
                    <a:pt x="7181" y="2350"/>
                  </a:cubicBezTo>
                  <a:cubicBezTo>
                    <a:pt x="6570" y="1534"/>
                    <a:pt x="5861" y="853"/>
                    <a:pt x="4942" y="4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8644" y="221908"/>
            <a:ext cx="3353886" cy="1045828"/>
            <a:chOff x="1013503" y="1562943"/>
            <a:chExt cx="3421138" cy="1066799"/>
          </a:xfrm>
        </p:grpSpPr>
        <p:grpSp>
          <p:nvGrpSpPr>
            <p:cNvPr id="4" name="Group 3"/>
            <p:cNvGrpSpPr/>
            <p:nvPr/>
          </p:nvGrpSpPr>
          <p:grpSpPr>
            <a:xfrm>
              <a:off x="1013503" y="1562943"/>
              <a:ext cx="3421138" cy="1066799"/>
              <a:chOff x="434899" y="234018"/>
              <a:chExt cx="3421138" cy="106679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352882" y="372821"/>
                <a:ext cx="2503155" cy="769441"/>
              </a:xfrm>
              <a:prstGeom prst="rect">
                <a:avLst/>
              </a:prstGeom>
              <a:solidFill>
                <a:srgbClr val="00B294"/>
              </a:solidFill>
            </p:spPr>
            <p:txBody>
              <a:bodyPr wrap="square" anchor="ctr">
                <a:spAutoFit/>
              </a:bodyPr>
              <a:lstStyle/>
              <a:p>
                <a:pPr marL="179243" defTabSz="913386" fontAlgn="base">
                  <a:spcBef>
                    <a:spcPts val="1175"/>
                  </a:spcBef>
                  <a:spcAft>
                    <a:spcPts val="1175"/>
                  </a:spcAft>
                </a:pPr>
                <a:r>
                  <a:rPr lang="en-US" sz="4313" kern="0" dirty="0">
                    <a:solidFill>
                      <a:schemeClr val="bg1"/>
                    </a:solidFill>
                    <a:latin typeface="+mj-lt"/>
                    <a:cs typeface="Segoe UI Semibold" panose="020B0702040204020203" pitchFamily="34" charset="0"/>
                  </a:rPr>
                  <a:t>Speech</a:t>
                </a: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4899" y="234018"/>
                <a:ext cx="1066799" cy="10667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</p:grpSp>
        <p:sp>
          <p:nvSpPr>
            <p:cNvPr id="60" name="Freeform 18"/>
            <p:cNvSpPr>
              <a:spLocks noChangeAspect="1"/>
            </p:cNvSpPr>
            <p:nvPr/>
          </p:nvSpPr>
          <p:spPr bwMode="auto">
            <a:xfrm>
              <a:off x="1174755" y="1820147"/>
              <a:ext cx="744295" cy="651997"/>
            </a:xfrm>
            <a:custGeom>
              <a:avLst/>
              <a:gdLst>
                <a:gd name="T0" fmla="*/ 115 w 6349"/>
                <a:gd name="T1" fmla="*/ 1548 h 5575"/>
                <a:gd name="T2" fmla="*/ 1324 w 6349"/>
                <a:gd name="T3" fmla="*/ 225 h 5575"/>
                <a:gd name="T4" fmla="*/ 5039 w 6349"/>
                <a:gd name="T5" fmla="*/ 228 h 5575"/>
                <a:gd name="T6" fmla="*/ 6221 w 6349"/>
                <a:gd name="T7" fmla="*/ 1445 h 5575"/>
                <a:gd name="T8" fmla="*/ 6235 w 6349"/>
                <a:gd name="T9" fmla="*/ 3263 h 5575"/>
                <a:gd name="T10" fmla="*/ 4974 w 6349"/>
                <a:gd name="T11" fmla="*/ 4531 h 5575"/>
                <a:gd name="T12" fmla="*/ 3498 w 6349"/>
                <a:gd name="T13" fmla="*/ 4683 h 5575"/>
                <a:gd name="T14" fmla="*/ 3298 w 6349"/>
                <a:gd name="T15" fmla="*/ 4745 h 5575"/>
                <a:gd name="T16" fmla="*/ 2475 w 6349"/>
                <a:gd name="T17" fmla="*/ 5284 h 5575"/>
                <a:gd name="T18" fmla="*/ 1414 w 6349"/>
                <a:gd name="T19" fmla="*/ 5561 h 5575"/>
                <a:gd name="T20" fmla="*/ 1936 w 6349"/>
                <a:gd name="T21" fmla="*/ 4628 h 5575"/>
                <a:gd name="T22" fmla="*/ 1490 w 6349"/>
                <a:gd name="T23" fmla="*/ 4559 h 5575"/>
                <a:gd name="T24" fmla="*/ 118 w 6349"/>
                <a:gd name="T25" fmla="*/ 3270 h 5575"/>
                <a:gd name="T26" fmla="*/ 115 w 6349"/>
                <a:gd name="T27" fmla="*/ 1548 h 5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49" h="5575">
                  <a:moveTo>
                    <a:pt x="115" y="1548"/>
                  </a:moveTo>
                  <a:cubicBezTo>
                    <a:pt x="211" y="957"/>
                    <a:pt x="595" y="353"/>
                    <a:pt x="1324" y="225"/>
                  </a:cubicBezTo>
                  <a:cubicBezTo>
                    <a:pt x="2565" y="10"/>
                    <a:pt x="3802" y="0"/>
                    <a:pt x="5039" y="228"/>
                  </a:cubicBezTo>
                  <a:cubicBezTo>
                    <a:pt x="5713" y="353"/>
                    <a:pt x="6086" y="792"/>
                    <a:pt x="6221" y="1445"/>
                  </a:cubicBezTo>
                  <a:cubicBezTo>
                    <a:pt x="6349" y="2050"/>
                    <a:pt x="6339" y="2658"/>
                    <a:pt x="6235" y="3263"/>
                  </a:cubicBezTo>
                  <a:cubicBezTo>
                    <a:pt x="6135" y="3847"/>
                    <a:pt x="5724" y="4438"/>
                    <a:pt x="4974" y="4531"/>
                  </a:cubicBezTo>
                  <a:cubicBezTo>
                    <a:pt x="4483" y="4590"/>
                    <a:pt x="3989" y="4631"/>
                    <a:pt x="3498" y="4683"/>
                  </a:cubicBezTo>
                  <a:cubicBezTo>
                    <a:pt x="3429" y="4690"/>
                    <a:pt x="3356" y="4707"/>
                    <a:pt x="3298" y="4745"/>
                  </a:cubicBezTo>
                  <a:cubicBezTo>
                    <a:pt x="3021" y="4921"/>
                    <a:pt x="2869" y="5125"/>
                    <a:pt x="2475" y="5284"/>
                  </a:cubicBezTo>
                  <a:cubicBezTo>
                    <a:pt x="2154" y="5423"/>
                    <a:pt x="1466" y="5575"/>
                    <a:pt x="1414" y="5561"/>
                  </a:cubicBezTo>
                  <a:cubicBezTo>
                    <a:pt x="1390" y="5523"/>
                    <a:pt x="1894" y="4963"/>
                    <a:pt x="1936" y="4628"/>
                  </a:cubicBezTo>
                  <a:cubicBezTo>
                    <a:pt x="1760" y="4600"/>
                    <a:pt x="1625" y="4579"/>
                    <a:pt x="1490" y="4559"/>
                  </a:cubicBezTo>
                  <a:cubicBezTo>
                    <a:pt x="719" y="4441"/>
                    <a:pt x="277" y="4013"/>
                    <a:pt x="118" y="3270"/>
                  </a:cubicBezTo>
                  <a:cubicBezTo>
                    <a:pt x="0" y="2665"/>
                    <a:pt x="35" y="2056"/>
                    <a:pt x="115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561587" y="2652048"/>
            <a:ext cx="1568743" cy="1568743"/>
            <a:chOff x="1167239" y="2704730"/>
            <a:chExt cx="1600200" cy="1600200"/>
          </a:xfrm>
        </p:grpSpPr>
        <p:sp>
          <p:nvSpPr>
            <p:cNvPr id="33" name="Rectangle 32"/>
            <p:cNvSpPr/>
            <p:nvPr/>
          </p:nvSpPr>
          <p:spPr>
            <a:xfrm>
              <a:off x="1167239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395527" y="3071481"/>
              <a:ext cx="1143624" cy="866698"/>
              <a:chOff x="1395527" y="3071481"/>
              <a:chExt cx="1143624" cy="86669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395527" y="3071481"/>
                <a:ext cx="1143624" cy="866698"/>
                <a:chOff x="1395525" y="3097901"/>
                <a:chExt cx="1143624" cy="866698"/>
              </a:xfrm>
            </p:grpSpPr>
            <p:sp>
              <p:nvSpPr>
                <p:cNvPr id="74" name="Freeform 31"/>
                <p:cNvSpPr>
                  <a:spLocks noEditPoints="1"/>
                </p:cNvSpPr>
                <p:nvPr/>
              </p:nvSpPr>
              <p:spPr bwMode="auto">
                <a:xfrm>
                  <a:off x="1395525" y="3097901"/>
                  <a:ext cx="1143624" cy="866698"/>
                </a:xfrm>
                <a:custGeom>
                  <a:avLst/>
                  <a:gdLst>
                    <a:gd name="T0" fmla="*/ 70 w 320"/>
                    <a:gd name="T1" fmla="*/ 240 h 240"/>
                    <a:gd name="T2" fmla="*/ 92 w 320"/>
                    <a:gd name="T3" fmla="*/ 210 h 240"/>
                    <a:gd name="T4" fmla="*/ 87 w 320"/>
                    <a:gd name="T5" fmla="*/ 198 h 240"/>
                    <a:gd name="T6" fmla="*/ 73 w 320"/>
                    <a:gd name="T7" fmla="*/ 197 h 240"/>
                    <a:gd name="T8" fmla="*/ 1 w 320"/>
                    <a:gd name="T9" fmla="*/ 121 h 240"/>
                    <a:gd name="T10" fmla="*/ 4 w 320"/>
                    <a:gd name="T11" fmla="*/ 66 h 240"/>
                    <a:gd name="T12" fmla="*/ 63 w 320"/>
                    <a:gd name="T13" fmla="*/ 10 h 240"/>
                    <a:gd name="T14" fmla="*/ 257 w 320"/>
                    <a:gd name="T15" fmla="*/ 10 h 240"/>
                    <a:gd name="T16" fmla="*/ 317 w 320"/>
                    <a:gd name="T17" fmla="*/ 75 h 240"/>
                    <a:gd name="T18" fmla="*/ 314 w 320"/>
                    <a:gd name="T19" fmla="*/ 143 h 240"/>
                    <a:gd name="T20" fmla="*/ 249 w 320"/>
                    <a:gd name="T21" fmla="*/ 196 h 240"/>
                    <a:gd name="T22" fmla="*/ 188 w 320"/>
                    <a:gd name="T23" fmla="*/ 201 h 240"/>
                    <a:gd name="T24" fmla="*/ 152 w 320"/>
                    <a:gd name="T25" fmla="*/ 214 h 240"/>
                    <a:gd name="T26" fmla="*/ 70 w 320"/>
                    <a:gd name="T27" fmla="*/ 240 h 240"/>
                    <a:gd name="T28" fmla="*/ 152 w 320"/>
                    <a:gd name="T29" fmla="*/ 165 h 240"/>
                    <a:gd name="T30" fmla="*/ 231 w 320"/>
                    <a:gd name="T31" fmla="*/ 160 h 240"/>
                    <a:gd name="T32" fmla="*/ 268 w 320"/>
                    <a:gd name="T33" fmla="*/ 121 h 240"/>
                    <a:gd name="T34" fmla="*/ 268 w 320"/>
                    <a:gd name="T35" fmla="*/ 83 h 240"/>
                    <a:gd name="T36" fmla="*/ 227 w 320"/>
                    <a:gd name="T37" fmla="*/ 41 h 240"/>
                    <a:gd name="T38" fmla="*/ 90 w 320"/>
                    <a:gd name="T39" fmla="*/ 41 h 240"/>
                    <a:gd name="T40" fmla="*/ 48 w 320"/>
                    <a:gd name="T41" fmla="*/ 85 h 240"/>
                    <a:gd name="T42" fmla="*/ 48 w 320"/>
                    <a:gd name="T43" fmla="*/ 120 h 240"/>
                    <a:gd name="T44" fmla="*/ 88 w 320"/>
                    <a:gd name="T45" fmla="*/ 161 h 240"/>
                    <a:gd name="T46" fmla="*/ 152 w 320"/>
                    <a:gd name="T47" fmla="*/ 165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0" h="240">
                      <a:moveTo>
                        <a:pt x="70" y="240"/>
                      </a:moveTo>
                      <a:cubicBezTo>
                        <a:pt x="78" y="229"/>
                        <a:pt x="85" y="220"/>
                        <a:pt x="92" y="210"/>
                      </a:cubicBezTo>
                      <a:cubicBezTo>
                        <a:pt x="97" y="203"/>
                        <a:pt x="97" y="198"/>
                        <a:pt x="87" y="198"/>
                      </a:cubicBezTo>
                      <a:cubicBezTo>
                        <a:pt x="82" y="198"/>
                        <a:pt x="77" y="197"/>
                        <a:pt x="73" y="197"/>
                      </a:cubicBezTo>
                      <a:cubicBezTo>
                        <a:pt x="28" y="191"/>
                        <a:pt x="4" y="166"/>
                        <a:pt x="1" y="121"/>
                      </a:cubicBezTo>
                      <a:cubicBezTo>
                        <a:pt x="0" y="103"/>
                        <a:pt x="0" y="85"/>
                        <a:pt x="4" y="66"/>
                      </a:cubicBezTo>
                      <a:cubicBezTo>
                        <a:pt x="11" y="36"/>
                        <a:pt x="32" y="15"/>
                        <a:pt x="63" y="10"/>
                      </a:cubicBezTo>
                      <a:cubicBezTo>
                        <a:pt x="127" y="0"/>
                        <a:pt x="192" y="0"/>
                        <a:pt x="257" y="10"/>
                      </a:cubicBezTo>
                      <a:cubicBezTo>
                        <a:pt x="291" y="16"/>
                        <a:pt x="310" y="37"/>
                        <a:pt x="317" y="75"/>
                      </a:cubicBezTo>
                      <a:cubicBezTo>
                        <a:pt x="320" y="98"/>
                        <a:pt x="319" y="121"/>
                        <a:pt x="314" y="143"/>
                      </a:cubicBezTo>
                      <a:cubicBezTo>
                        <a:pt x="307" y="173"/>
                        <a:pt x="283" y="192"/>
                        <a:pt x="249" y="196"/>
                      </a:cubicBezTo>
                      <a:cubicBezTo>
                        <a:pt x="229" y="198"/>
                        <a:pt x="209" y="200"/>
                        <a:pt x="188" y="201"/>
                      </a:cubicBezTo>
                      <a:cubicBezTo>
                        <a:pt x="175" y="202"/>
                        <a:pt x="163" y="206"/>
                        <a:pt x="152" y="214"/>
                      </a:cubicBezTo>
                      <a:cubicBezTo>
                        <a:pt x="128" y="231"/>
                        <a:pt x="100" y="236"/>
                        <a:pt x="70" y="240"/>
                      </a:cubicBezTo>
                      <a:close/>
                      <a:moveTo>
                        <a:pt x="152" y="165"/>
                      </a:moveTo>
                      <a:cubicBezTo>
                        <a:pt x="186" y="166"/>
                        <a:pt x="209" y="166"/>
                        <a:pt x="231" y="160"/>
                      </a:cubicBezTo>
                      <a:cubicBezTo>
                        <a:pt x="252" y="155"/>
                        <a:pt x="265" y="142"/>
                        <a:pt x="268" y="121"/>
                      </a:cubicBezTo>
                      <a:cubicBezTo>
                        <a:pt x="270" y="109"/>
                        <a:pt x="270" y="96"/>
                        <a:pt x="268" y="83"/>
                      </a:cubicBezTo>
                      <a:cubicBezTo>
                        <a:pt x="265" y="60"/>
                        <a:pt x="250" y="45"/>
                        <a:pt x="227" y="41"/>
                      </a:cubicBezTo>
                      <a:cubicBezTo>
                        <a:pt x="181" y="35"/>
                        <a:pt x="136" y="34"/>
                        <a:pt x="90" y="41"/>
                      </a:cubicBezTo>
                      <a:cubicBezTo>
                        <a:pt x="65" y="45"/>
                        <a:pt x="51" y="60"/>
                        <a:pt x="48" y="85"/>
                      </a:cubicBezTo>
                      <a:cubicBezTo>
                        <a:pt x="46" y="97"/>
                        <a:pt x="46" y="108"/>
                        <a:pt x="48" y="120"/>
                      </a:cubicBezTo>
                      <a:cubicBezTo>
                        <a:pt x="52" y="143"/>
                        <a:pt x="65" y="156"/>
                        <a:pt x="88" y="161"/>
                      </a:cubicBezTo>
                      <a:cubicBezTo>
                        <a:pt x="113" y="165"/>
                        <a:pt x="138" y="165"/>
                        <a:pt x="152" y="165"/>
                      </a:cubicBezTo>
                      <a:close/>
                    </a:path>
                  </a:pathLst>
                </a:custGeom>
                <a:solidFill>
                  <a:srgbClr val="FB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75" name="Freeform 32"/>
                <p:cNvSpPr>
                  <a:spLocks/>
                </p:cNvSpPr>
                <p:nvPr/>
              </p:nvSpPr>
              <p:spPr bwMode="auto">
                <a:xfrm>
                  <a:off x="1559632" y="3220982"/>
                  <a:ext cx="800024" cy="476941"/>
                </a:xfrm>
                <a:custGeom>
                  <a:avLst/>
                  <a:gdLst>
                    <a:gd name="T0" fmla="*/ 106 w 224"/>
                    <a:gd name="T1" fmla="*/ 131 h 132"/>
                    <a:gd name="T2" fmla="*/ 42 w 224"/>
                    <a:gd name="T3" fmla="*/ 127 h 132"/>
                    <a:gd name="T4" fmla="*/ 2 w 224"/>
                    <a:gd name="T5" fmla="*/ 86 h 132"/>
                    <a:gd name="T6" fmla="*/ 2 w 224"/>
                    <a:gd name="T7" fmla="*/ 51 h 132"/>
                    <a:gd name="T8" fmla="*/ 44 w 224"/>
                    <a:gd name="T9" fmla="*/ 7 h 132"/>
                    <a:gd name="T10" fmla="*/ 181 w 224"/>
                    <a:gd name="T11" fmla="*/ 7 h 132"/>
                    <a:gd name="T12" fmla="*/ 222 w 224"/>
                    <a:gd name="T13" fmla="*/ 49 h 132"/>
                    <a:gd name="T14" fmla="*/ 222 w 224"/>
                    <a:gd name="T15" fmla="*/ 87 h 132"/>
                    <a:gd name="T16" fmla="*/ 185 w 224"/>
                    <a:gd name="T17" fmla="*/ 126 h 132"/>
                    <a:gd name="T18" fmla="*/ 106 w 224"/>
                    <a:gd name="T19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4" h="132">
                      <a:moveTo>
                        <a:pt x="106" y="131"/>
                      </a:moveTo>
                      <a:cubicBezTo>
                        <a:pt x="92" y="131"/>
                        <a:pt x="67" y="131"/>
                        <a:pt x="42" y="127"/>
                      </a:cubicBezTo>
                      <a:cubicBezTo>
                        <a:pt x="19" y="122"/>
                        <a:pt x="6" y="109"/>
                        <a:pt x="2" y="86"/>
                      </a:cubicBezTo>
                      <a:cubicBezTo>
                        <a:pt x="0" y="74"/>
                        <a:pt x="0" y="63"/>
                        <a:pt x="2" y="51"/>
                      </a:cubicBezTo>
                      <a:cubicBezTo>
                        <a:pt x="5" y="26"/>
                        <a:pt x="19" y="11"/>
                        <a:pt x="44" y="7"/>
                      </a:cubicBezTo>
                      <a:cubicBezTo>
                        <a:pt x="90" y="0"/>
                        <a:pt x="135" y="1"/>
                        <a:pt x="181" y="7"/>
                      </a:cubicBezTo>
                      <a:cubicBezTo>
                        <a:pt x="204" y="11"/>
                        <a:pt x="219" y="26"/>
                        <a:pt x="222" y="49"/>
                      </a:cubicBezTo>
                      <a:cubicBezTo>
                        <a:pt x="224" y="62"/>
                        <a:pt x="224" y="75"/>
                        <a:pt x="222" y="87"/>
                      </a:cubicBezTo>
                      <a:cubicBezTo>
                        <a:pt x="219" y="108"/>
                        <a:pt x="206" y="121"/>
                        <a:pt x="185" y="126"/>
                      </a:cubicBezTo>
                      <a:cubicBezTo>
                        <a:pt x="163" y="132"/>
                        <a:pt x="140" y="132"/>
                        <a:pt x="106" y="13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1720833" y="3394139"/>
                <a:ext cx="493012" cy="103123"/>
                <a:chOff x="1686625" y="3385251"/>
                <a:chExt cx="535508" cy="112012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1686625" y="3385251"/>
                  <a:ext cx="112012" cy="1120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1898373" y="3385251"/>
                  <a:ext cx="112012" cy="1120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110121" y="3385251"/>
                  <a:ext cx="112012" cy="1120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</p:grpSp>
        </p:grpSp>
      </p:grpSp>
      <p:grpSp>
        <p:nvGrpSpPr>
          <p:cNvPr id="105" name="Group 104"/>
          <p:cNvGrpSpPr/>
          <p:nvPr/>
        </p:nvGrpSpPr>
        <p:grpSpPr>
          <a:xfrm>
            <a:off x="5311630" y="2652048"/>
            <a:ext cx="1568743" cy="1568743"/>
            <a:chOff x="5412867" y="2704730"/>
            <a:chExt cx="1600200" cy="1600200"/>
          </a:xfrm>
        </p:grpSpPr>
        <p:sp>
          <p:nvSpPr>
            <p:cNvPr id="49" name="Rectangle 48"/>
            <p:cNvSpPr/>
            <p:nvPr/>
          </p:nvSpPr>
          <p:spPr>
            <a:xfrm>
              <a:off x="5412867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641155" y="3071481"/>
              <a:ext cx="1143624" cy="866698"/>
              <a:chOff x="5641155" y="3071481"/>
              <a:chExt cx="1143624" cy="866698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5641155" y="3071481"/>
                <a:ext cx="1143624" cy="866698"/>
                <a:chOff x="1395525" y="3097901"/>
                <a:chExt cx="1143624" cy="866698"/>
              </a:xfrm>
            </p:grpSpPr>
            <p:sp>
              <p:nvSpPr>
                <p:cNvPr id="77" name="Freeform 31"/>
                <p:cNvSpPr>
                  <a:spLocks noEditPoints="1"/>
                </p:cNvSpPr>
                <p:nvPr/>
              </p:nvSpPr>
              <p:spPr bwMode="auto">
                <a:xfrm>
                  <a:off x="1395525" y="3097901"/>
                  <a:ext cx="1143624" cy="866698"/>
                </a:xfrm>
                <a:custGeom>
                  <a:avLst/>
                  <a:gdLst>
                    <a:gd name="T0" fmla="*/ 70 w 320"/>
                    <a:gd name="T1" fmla="*/ 240 h 240"/>
                    <a:gd name="T2" fmla="*/ 92 w 320"/>
                    <a:gd name="T3" fmla="*/ 210 h 240"/>
                    <a:gd name="T4" fmla="*/ 87 w 320"/>
                    <a:gd name="T5" fmla="*/ 198 h 240"/>
                    <a:gd name="T6" fmla="*/ 73 w 320"/>
                    <a:gd name="T7" fmla="*/ 197 h 240"/>
                    <a:gd name="T8" fmla="*/ 1 w 320"/>
                    <a:gd name="T9" fmla="*/ 121 h 240"/>
                    <a:gd name="T10" fmla="*/ 4 w 320"/>
                    <a:gd name="T11" fmla="*/ 66 h 240"/>
                    <a:gd name="T12" fmla="*/ 63 w 320"/>
                    <a:gd name="T13" fmla="*/ 10 h 240"/>
                    <a:gd name="T14" fmla="*/ 257 w 320"/>
                    <a:gd name="T15" fmla="*/ 10 h 240"/>
                    <a:gd name="T16" fmla="*/ 317 w 320"/>
                    <a:gd name="T17" fmla="*/ 75 h 240"/>
                    <a:gd name="T18" fmla="*/ 314 w 320"/>
                    <a:gd name="T19" fmla="*/ 143 h 240"/>
                    <a:gd name="T20" fmla="*/ 249 w 320"/>
                    <a:gd name="T21" fmla="*/ 196 h 240"/>
                    <a:gd name="T22" fmla="*/ 188 w 320"/>
                    <a:gd name="T23" fmla="*/ 201 h 240"/>
                    <a:gd name="T24" fmla="*/ 152 w 320"/>
                    <a:gd name="T25" fmla="*/ 214 h 240"/>
                    <a:gd name="T26" fmla="*/ 70 w 320"/>
                    <a:gd name="T27" fmla="*/ 240 h 240"/>
                    <a:gd name="T28" fmla="*/ 152 w 320"/>
                    <a:gd name="T29" fmla="*/ 165 h 240"/>
                    <a:gd name="T30" fmla="*/ 231 w 320"/>
                    <a:gd name="T31" fmla="*/ 160 h 240"/>
                    <a:gd name="T32" fmla="*/ 268 w 320"/>
                    <a:gd name="T33" fmla="*/ 121 h 240"/>
                    <a:gd name="T34" fmla="*/ 268 w 320"/>
                    <a:gd name="T35" fmla="*/ 83 h 240"/>
                    <a:gd name="T36" fmla="*/ 227 w 320"/>
                    <a:gd name="T37" fmla="*/ 41 h 240"/>
                    <a:gd name="T38" fmla="*/ 90 w 320"/>
                    <a:gd name="T39" fmla="*/ 41 h 240"/>
                    <a:gd name="T40" fmla="*/ 48 w 320"/>
                    <a:gd name="T41" fmla="*/ 85 h 240"/>
                    <a:gd name="T42" fmla="*/ 48 w 320"/>
                    <a:gd name="T43" fmla="*/ 120 h 240"/>
                    <a:gd name="T44" fmla="*/ 88 w 320"/>
                    <a:gd name="T45" fmla="*/ 161 h 240"/>
                    <a:gd name="T46" fmla="*/ 152 w 320"/>
                    <a:gd name="T47" fmla="*/ 165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0" h="240">
                      <a:moveTo>
                        <a:pt x="70" y="240"/>
                      </a:moveTo>
                      <a:cubicBezTo>
                        <a:pt x="78" y="229"/>
                        <a:pt x="85" y="220"/>
                        <a:pt x="92" y="210"/>
                      </a:cubicBezTo>
                      <a:cubicBezTo>
                        <a:pt x="97" y="203"/>
                        <a:pt x="97" y="198"/>
                        <a:pt x="87" y="198"/>
                      </a:cubicBezTo>
                      <a:cubicBezTo>
                        <a:pt x="82" y="198"/>
                        <a:pt x="77" y="197"/>
                        <a:pt x="73" y="197"/>
                      </a:cubicBezTo>
                      <a:cubicBezTo>
                        <a:pt x="28" y="191"/>
                        <a:pt x="4" y="166"/>
                        <a:pt x="1" y="121"/>
                      </a:cubicBezTo>
                      <a:cubicBezTo>
                        <a:pt x="0" y="103"/>
                        <a:pt x="0" y="85"/>
                        <a:pt x="4" y="66"/>
                      </a:cubicBezTo>
                      <a:cubicBezTo>
                        <a:pt x="11" y="36"/>
                        <a:pt x="32" y="15"/>
                        <a:pt x="63" y="10"/>
                      </a:cubicBezTo>
                      <a:cubicBezTo>
                        <a:pt x="127" y="0"/>
                        <a:pt x="192" y="0"/>
                        <a:pt x="257" y="10"/>
                      </a:cubicBezTo>
                      <a:cubicBezTo>
                        <a:pt x="291" y="16"/>
                        <a:pt x="310" y="37"/>
                        <a:pt x="317" y="75"/>
                      </a:cubicBezTo>
                      <a:cubicBezTo>
                        <a:pt x="320" y="98"/>
                        <a:pt x="319" y="121"/>
                        <a:pt x="314" y="143"/>
                      </a:cubicBezTo>
                      <a:cubicBezTo>
                        <a:pt x="307" y="173"/>
                        <a:pt x="283" y="192"/>
                        <a:pt x="249" y="196"/>
                      </a:cubicBezTo>
                      <a:cubicBezTo>
                        <a:pt x="229" y="198"/>
                        <a:pt x="209" y="200"/>
                        <a:pt x="188" y="201"/>
                      </a:cubicBezTo>
                      <a:cubicBezTo>
                        <a:pt x="175" y="202"/>
                        <a:pt x="163" y="206"/>
                        <a:pt x="152" y="214"/>
                      </a:cubicBezTo>
                      <a:cubicBezTo>
                        <a:pt x="128" y="231"/>
                        <a:pt x="100" y="236"/>
                        <a:pt x="70" y="240"/>
                      </a:cubicBezTo>
                      <a:close/>
                      <a:moveTo>
                        <a:pt x="152" y="165"/>
                      </a:moveTo>
                      <a:cubicBezTo>
                        <a:pt x="186" y="166"/>
                        <a:pt x="209" y="166"/>
                        <a:pt x="231" y="160"/>
                      </a:cubicBezTo>
                      <a:cubicBezTo>
                        <a:pt x="252" y="155"/>
                        <a:pt x="265" y="142"/>
                        <a:pt x="268" y="121"/>
                      </a:cubicBezTo>
                      <a:cubicBezTo>
                        <a:pt x="270" y="109"/>
                        <a:pt x="270" y="96"/>
                        <a:pt x="268" y="83"/>
                      </a:cubicBezTo>
                      <a:cubicBezTo>
                        <a:pt x="265" y="60"/>
                        <a:pt x="250" y="45"/>
                        <a:pt x="227" y="41"/>
                      </a:cubicBezTo>
                      <a:cubicBezTo>
                        <a:pt x="181" y="35"/>
                        <a:pt x="136" y="34"/>
                        <a:pt x="90" y="41"/>
                      </a:cubicBezTo>
                      <a:cubicBezTo>
                        <a:pt x="65" y="45"/>
                        <a:pt x="51" y="60"/>
                        <a:pt x="48" y="85"/>
                      </a:cubicBezTo>
                      <a:cubicBezTo>
                        <a:pt x="46" y="97"/>
                        <a:pt x="46" y="108"/>
                        <a:pt x="48" y="120"/>
                      </a:cubicBezTo>
                      <a:cubicBezTo>
                        <a:pt x="52" y="143"/>
                        <a:pt x="65" y="156"/>
                        <a:pt x="88" y="161"/>
                      </a:cubicBezTo>
                      <a:cubicBezTo>
                        <a:pt x="113" y="165"/>
                        <a:pt x="138" y="165"/>
                        <a:pt x="152" y="165"/>
                      </a:cubicBezTo>
                      <a:close/>
                    </a:path>
                  </a:pathLst>
                </a:custGeom>
                <a:solidFill>
                  <a:srgbClr val="FB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78" name="Freeform 32"/>
                <p:cNvSpPr>
                  <a:spLocks/>
                </p:cNvSpPr>
                <p:nvPr/>
              </p:nvSpPr>
              <p:spPr bwMode="auto">
                <a:xfrm>
                  <a:off x="1559632" y="3220982"/>
                  <a:ext cx="800024" cy="476941"/>
                </a:xfrm>
                <a:custGeom>
                  <a:avLst/>
                  <a:gdLst>
                    <a:gd name="T0" fmla="*/ 106 w 224"/>
                    <a:gd name="T1" fmla="*/ 131 h 132"/>
                    <a:gd name="T2" fmla="*/ 42 w 224"/>
                    <a:gd name="T3" fmla="*/ 127 h 132"/>
                    <a:gd name="T4" fmla="*/ 2 w 224"/>
                    <a:gd name="T5" fmla="*/ 86 h 132"/>
                    <a:gd name="T6" fmla="*/ 2 w 224"/>
                    <a:gd name="T7" fmla="*/ 51 h 132"/>
                    <a:gd name="T8" fmla="*/ 44 w 224"/>
                    <a:gd name="T9" fmla="*/ 7 h 132"/>
                    <a:gd name="T10" fmla="*/ 181 w 224"/>
                    <a:gd name="T11" fmla="*/ 7 h 132"/>
                    <a:gd name="T12" fmla="*/ 222 w 224"/>
                    <a:gd name="T13" fmla="*/ 49 h 132"/>
                    <a:gd name="T14" fmla="*/ 222 w 224"/>
                    <a:gd name="T15" fmla="*/ 87 h 132"/>
                    <a:gd name="T16" fmla="*/ 185 w 224"/>
                    <a:gd name="T17" fmla="*/ 126 h 132"/>
                    <a:gd name="T18" fmla="*/ 106 w 224"/>
                    <a:gd name="T19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4" h="132">
                      <a:moveTo>
                        <a:pt x="106" y="131"/>
                      </a:moveTo>
                      <a:cubicBezTo>
                        <a:pt x="92" y="131"/>
                        <a:pt x="67" y="131"/>
                        <a:pt x="42" y="127"/>
                      </a:cubicBezTo>
                      <a:cubicBezTo>
                        <a:pt x="19" y="122"/>
                        <a:pt x="6" y="109"/>
                        <a:pt x="2" y="86"/>
                      </a:cubicBezTo>
                      <a:cubicBezTo>
                        <a:pt x="0" y="74"/>
                        <a:pt x="0" y="63"/>
                        <a:pt x="2" y="51"/>
                      </a:cubicBezTo>
                      <a:cubicBezTo>
                        <a:pt x="5" y="26"/>
                        <a:pt x="19" y="11"/>
                        <a:pt x="44" y="7"/>
                      </a:cubicBezTo>
                      <a:cubicBezTo>
                        <a:pt x="90" y="0"/>
                        <a:pt x="135" y="1"/>
                        <a:pt x="181" y="7"/>
                      </a:cubicBezTo>
                      <a:cubicBezTo>
                        <a:pt x="204" y="11"/>
                        <a:pt x="219" y="26"/>
                        <a:pt x="222" y="49"/>
                      </a:cubicBezTo>
                      <a:cubicBezTo>
                        <a:pt x="224" y="62"/>
                        <a:pt x="224" y="75"/>
                        <a:pt x="222" y="87"/>
                      </a:cubicBezTo>
                      <a:cubicBezTo>
                        <a:pt x="219" y="108"/>
                        <a:pt x="206" y="121"/>
                        <a:pt x="185" y="126"/>
                      </a:cubicBezTo>
                      <a:cubicBezTo>
                        <a:pt x="163" y="132"/>
                        <a:pt x="140" y="132"/>
                        <a:pt x="106" y="13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5889309" y="3335767"/>
                <a:ext cx="631930" cy="184974"/>
                <a:chOff x="5981991" y="2678634"/>
                <a:chExt cx="631930" cy="184974"/>
              </a:xfrm>
              <a:solidFill>
                <a:schemeClr val="bg1"/>
              </a:solidFill>
            </p:grpSpPr>
            <p:grpSp>
              <p:nvGrpSpPr>
                <p:cNvPr id="89" name="Group 88"/>
                <p:cNvGrpSpPr/>
                <p:nvPr/>
              </p:nvGrpSpPr>
              <p:grpSpPr>
                <a:xfrm>
                  <a:off x="5981991" y="2678634"/>
                  <a:ext cx="257244" cy="184974"/>
                  <a:chOff x="5981991" y="2678634"/>
                  <a:chExt cx="257244" cy="184974"/>
                </a:xfrm>
                <a:grpFill/>
              </p:grpSpPr>
              <p:sp>
                <p:nvSpPr>
                  <p:cNvPr id="93" name="Freeform 92"/>
                  <p:cNvSpPr/>
                  <p:nvPr/>
                </p:nvSpPr>
                <p:spPr bwMode="auto">
                  <a:xfrm>
                    <a:off x="5981991" y="2678634"/>
                    <a:ext cx="125643" cy="184974"/>
                  </a:xfrm>
                  <a:custGeom>
                    <a:avLst/>
                    <a:gdLst>
                      <a:gd name="connsiteX0" fmla="*/ 64566 w 125643"/>
                      <a:gd name="connsiteY0" fmla="*/ 3490 h 184974"/>
                      <a:gd name="connsiteX1" fmla="*/ 0 w 125643"/>
                      <a:gd name="connsiteY1" fmla="*/ 184974 h 184974"/>
                      <a:gd name="connsiteX2" fmla="*/ 80272 w 125643"/>
                      <a:gd name="connsiteY2" fmla="*/ 184974 h 184974"/>
                      <a:gd name="connsiteX3" fmla="*/ 125643 w 125643"/>
                      <a:gd name="connsiteY3" fmla="*/ 0 h 184974"/>
                      <a:gd name="connsiteX4" fmla="*/ 64566 w 125643"/>
                      <a:gd name="connsiteY4" fmla="*/ 3490 h 184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643" h="184974">
                        <a:moveTo>
                          <a:pt x="64566" y="3490"/>
                        </a:moveTo>
                        <a:lnTo>
                          <a:pt x="0" y="184974"/>
                        </a:lnTo>
                        <a:lnTo>
                          <a:pt x="80272" y="184974"/>
                        </a:lnTo>
                        <a:lnTo>
                          <a:pt x="125643" y="0"/>
                        </a:lnTo>
                        <a:lnTo>
                          <a:pt x="64566" y="3490"/>
                        </a:lnTo>
                        <a:close/>
                      </a:path>
                    </a:pathLst>
                  </a:custGeom>
                  <a:grpFill/>
                  <a:ln w="3175"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10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6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94" name="Freeform 93"/>
                  <p:cNvSpPr/>
                  <p:nvPr/>
                </p:nvSpPr>
                <p:spPr bwMode="auto">
                  <a:xfrm>
                    <a:off x="6113592" y="2678634"/>
                    <a:ext cx="125643" cy="184974"/>
                  </a:xfrm>
                  <a:custGeom>
                    <a:avLst/>
                    <a:gdLst>
                      <a:gd name="connsiteX0" fmla="*/ 64566 w 125643"/>
                      <a:gd name="connsiteY0" fmla="*/ 3490 h 184974"/>
                      <a:gd name="connsiteX1" fmla="*/ 0 w 125643"/>
                      <a:gd name="connsiteY1" fmla="*/ 184974 h 184974"/>
                      <a:gd name="connsiteX2" fmla="*/ 80272 w 125643"/>
                      <a:gd name="connsiteY2" fmla="*/ 184974 h 184974"/>
                      <a:gd name="connsiteX3" fmla="*/ 125643 w 125643"/>
                      <a:gd name="connsiteY3" fmla="*/ 0 h 184974"/>
                      <a:gd name="connsiteX4" fmla="*/ 64566 w 125643"/>
                      <a:gd name="connsiteY4" fmla="*/ 3490 h 184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643" h="184974">
                        <a:moveTo>
                          <a:pt x="64566" y="3490"/>
                        </a:moveTo>
                        <a:lnTo>
                          <a:pt x="0" y="184974"/>
                        </a:lnTo>
                        <a:lnTo>
                          <a:pt x="80272" y="184974"/>
                        </a:lnTo>
                        <a:lnTo>
                          <a:pt x="125643" y="0"/>
                        </a:lnTo>
                        <a:lnTo>
                          <a:pt x="64566" y="3490"/>
                        </a:lnTo>
                        <a:close/>
                      </a:path>
                    </a:pathLst>
                  </a:custGeom>
                  <a:grpFill/>
                  <a:ln w="3175"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10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6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grpSp>
              <p:nvGrpSpPr>
                <p:cNvPr id="90" name="Group 89"/>
                <p:cNvGrpSpPr/>
                <p:nvPr/>
              </p:nvGrpSpPr>
              <p:grpSpPr>
                <a:xfrm rot="10800000">
                  <a:off x="6356677" y="2678634"/>
                  <a:ext cx="257244" cy="184974"/>
                  <a:chOff x="5981991" y="2678634"/>
                  <a:chExt cx="257244" cy="184974"/>
                </a:xfrm>
                <a:grpFill/>
              </p:grpSpPr>
              <p:sp>
                <p:nvSpPr>
                  <p:cNvPr id="91" name="Freeform 90"/>
                  <p:cNvSpPr/>
                  <p:nvPr/>
                </p:nvSpPr>
                <p:spPr bwMode="auto">
                  <a:xfrm>
                    <a:off x="5981991" y="2678634"/>
                    <a:ext cx="125643" cy="184974"/>
                  </a:xfrm>
                  <a:custGeom>
                    <a:avLst/>
                    <a:gdLst>
                      <a:gd name="connsiteX0" fmla="*/ 64566 w 125643"/>
                      <a:gd name="connsiteY0" fmla="*/ 3490 h 184974"/>
                      <a:gd name="connsiteX1" fmla="*/ 0 w 125643"/>
                      <a:gd name="connsiteY1" fmla="*/ 184974 h 184974"/>
                      <a:gd name="connsiteX2" fmla="*/ 80272 w 125643"/>
                      <a:gd name="connsiteY2" fmla="*/ 184974 h 184974"/>
                      <a:gd name="connsiteX3" fmla="*/ 125643 w 125643"/>
                      <a:gd name="connsiteY3" fmla="*/ 0 h 184974"/>
                      <a:gd name="connsiteX4" fmla="*/ 64566 w 125643"/>
                      <a:gd name="connsiteY4" fmla="*/ 3490 h 184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643" h="184974">
                        <a:moveTo>
                          <a:pt x="64566" y="3490"/>
                        </a:moveTo>
                        <a:lnTo>
                          <a:pt x="0" y="184974"/>
                        </a:lnTo>
                        <a:lnTo>
                          <a:pt x="80272" y="184974"/>
                        </a:lnTo>
                        <a:lnTo>
                          <a:pt x="125643" y="0"/>
                        </a:lnTo>
                        <a:lnTo>
                          <a:pt x="64566" y="3490"/>
                        </a:lnTo>
                        <a:close/>
                      </a:path>
                    </a:pathLst>
                  </a:custGeom>
                  <a:grpFill/>
                  <a:ln w="3175"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10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6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92" name="Freeform 91"/>
                  <p:cNvSpPr/>
                  <p:nvPr/>
                </p:nvSpPr>
                <p:spPr bwMode="auto">
                  <a:xfrm>
                    <a:off x="6113592" y="2678634"/>
                    <a:ext cx="125643" cy="184974"/>
                  </a:xfrm>
                  <a:custGeom>
                    <a:avLst/>
                    <a:gdLst>
                      <a:gd name="connsiteX0" fmla="*/ 64566 w 125643"/>
                      <a:gd name="connsiteY0" fmla="*/ 3490 h 184974"/>
                      <a:gd name="connsiteX1" fmla="*/ 0 w 125643"/>
                      <a:gd name="connsiteY1" fmla="*/ 184974 h 184974"/>
                      <a:gd name="connsiteX2" fmla="*/ 80272 w 125643"/>
                      <a:gd name="connsiteY2" fmla="*/ 184974 h 184974"/>
                      <a:gd name="connsiteX3" fmla="*/ 125643 w 125643"/>
                      <a:gd name="connsiteY3" fmla="*/ 0 h 184974"/>
                      <a:gd name="connsiteX4" fmla="*/ 64566 w 125643"/>
                      <a:gd name="connsiteY4" fmla="*/ 3490 h 184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643" h="184974">
                        <a:moveTo>
                          <a:pt x="64566" y="3490"/>
                        </a:moveTo>
                        <a:lnTo>
                          <a:pt x="0" y="184974"/>
                        </a:lnTo>
                        <a:lnTo>
                          <a:pt x="80272" y="184974"/>
                        </a:lnTo>
                        <a:lnTo>
                          <a:pt x="125643" y="0"/>
                        </a:lnTo>
                        <a:lnTo>
                          <a:pt x="64566" y="3490"/>
                        </a:lnTo>
                        <a:close/>
                      </a:path>
                    </a:pathLst>
                  </a:custGeom>
                  <a:grpFill/>
                  <a:ln w="3175"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10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6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</p:grpSp>
        </p:grpSp>
      </p:grpSp>
      <p:grpSp>
        <p:nvGrpSpPr>
          <p:cNvPr id="106" name="Group 105"/>
          <p:cNvGrpSpPr/>
          <p:nvPr/>
        </p:nvGrpSpPr>
        <p:grpSpPr>
          <a:xfrm>
            <a:off x="9061674" y="2652048"/>
            <a:ext cx="1568743" cy="1568743"/>
            <a:chOff x="9658494" y="2704730"/>
            <a:chExt cx="1600200" cy="1600200"/>
          </a:xfrm>
        </p:grpSpPr>
        <p:sp>
          <p:nvSpPr>
            <p:cNvPr id="62" name="Rectangle 61"/>
            <p:cNvSpPr/>
            <p:nvPr/>
          </p:nvSpPr>
          <p:spPr>
            <a:xfrm>
              <a:off x="9658494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9886782" y="3071481"/>
              <a:ext cx="1143624" cy="866698"/>
              <a:chOff x="9886782" y="3071481"/>
              <a:chExt cx="1143624" cy="866698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886782" y="3071481"/>
                <a:ext cx="1143624" cy="866698"/>
                <a:chOff x="1395525" y="3097901"/>
                <a:chExt cx="1143624" cy="866698"/>
              </a:xfrm>
            </p:grpSpPr>
            <p:sp>
              <p:nvSpPr>
                <p:cNvPr id="80" name="Freeform 31"/>
                <p:cNvSpPr>
                  <a:spLocks noEditPoints="1"/>
                </p:cNvSpPr>
                <p:nvPr/>
              </p:nvSpPr>
              <p:spPr bwMode="auto">
                <a:xfrm>
                  <a:off x="1395525" y="3097901"/>
                  <a:ext cx="1143624" cy="866698"/>
                </a:xfrm>
                <a:custGeom>
                  <a:avLst/>
                  <a:gdLst>
                    <a:gd name="T0" fmla="*/ 70 w 320"/>
                    <a:gd name="T1" fmla="*/ 240 h 240"/>
                    <a:gd name="T2" fmla="*/ 92 w 320"/>
                    <a:gd name="T3" fmla="*/ 210 h 240"/>
                    <a:gd name="T4" fmla="*/ 87 w 320"/>
                    <a:gd name="T5" fmla="*/ 198 h 240"/>
                    <a:gd name="T6" fmla="*/ 73 w 320"/>
                    <a:gd name="T7" fmla="*/ 197 h 240"/>
                    <a:gd name="T8" fmla="*/ 1 w 320"/>
                    <a:gd name="T9" fmla="*/ 121 h 240"/>
                    <a:gd name="T10" fmla="*/ 4 w 320"/>
                    <a:gd name="T11" fmla="*/ 66 h 240"/>
                    <a:gd name="T12" fmla="*/ 63 w 320"/>
                    <a:gd name="T13" fmla="*/ 10 h 240"/>
                    <a:gd name="T14" fmla="*/ 257 w 320"/>
                    <a:gd name="T15" fmla="*/ 10 h 240"/>
                    <a:gd name="T16" fmla="*/ 317 w 320"/>
                    <a:gd name="T17" fmla="*/ 75 h 240"/>
                    <a:gd name="T18" fmla="*/ 314 w 320"/>
                    <a:gd name="T19" fmla="*/ 143 h 240"/>
                    <a:gd name="T20" fmla="*/ 249 w 320"/>
                    <a:gd name="T21" fmla="*/ 196 h 240"/>
                    <a:gd name="T22" fmla="*/ 188 w 320"/>
                    <a:gd name="T23" fmla="*/ 201 h 240"/>
                    <a:gd name="T24" fmla="*/ 152 w 320"/>
                    <a:gd name="T25" fmla="*/ 214 h 240"/>
                    <a:gd name="T26" fmla="*/ 70 w 320"/>
                    <a:gd name="T27" fmla="*/ 240 h 240"/>
                    <a:gd name="T28" fmla="*/ 152 w 320"/>
                    <a:gd name="T29" fmla="*/ 165 h 240"/>
                    <a:gd name="T30" fmla="*/ 231 w 320"/>
                    <a:gd name="T31" fmla="*/ 160 h 240"/>
                    <a:gd name="T32" fmla="*/ 268 w 320"/>
                    <a:gd name="T33" fmla="*/ 121 h 240"/>
                    <a:gd name="T34" fmla="*/ 268 w 320"/>
                    <a:gd name="T35" fmla="*/ 83 h 240"/>
                    <a:gd name="T36" fmla="*/ 227 w 320"/>
                    <a:gd name="T37" fmla="*/ 41 h 240"/>
                    <a:gd name="T38" fmla="*/ 90 w 320"/>
                    <a:gd name="T39" fmla="*/ 41 h 240"/>
                    <a:gd name="T40" fmla="*/ 48 w 320"/>
                    <a:gd name="T41" fmla="*/ 85 h 240"/>
                    <a:gd name="T42" fmla="*/ 48 w 320"/>
                    <a:gd name="T43" fmla="*/ 120 h 240"/>
                    <a:gd name="T44" fmla="*/ 88 w 320"/>
                    <a:gd name="T45" fmla="*/ 161 h 240"/>
                    <a:gd name="T46" fmla="*/ 152 w 320"/>
                    <a:gd name="T47" fmla="*/ 165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0" h="240">
                      <a:moveTo>
                        <a:pt x="70" y="240"/>
                      </a:moveTo>
                      <a:cubicBezTo>
                        <a:pt x="78" y="229"/>
                        <a:pt x="85" y="220"/>
                        <a:pt x="92" y="210"/>
                      </a:cubicBezTo>
                      <a:cubicBezTo>
                        <a:pt x="97" y="203"/>
                        <a:pt x="97" y="198"/>
                        <a:pt x="87" y="198"/>
                      </a:cubicBezTo>
                      <a:cubicBezTo>
                        <a:pt x="82" y="198"/>
                        <a:pt x="77" y="197"/>
                        <a:pt x="73" y="197"/>
                      </a:cubicBezTo>
                      <a:cubicBezTo>
                        <a:pt x="28" y="191"/>
                        <a:pt x="4" y="166"/>
                        <a:pt x="1" y="121"/>
                      </a:cubicBezTo>
                      <a:cubicBezTo>
                        <a:pt x="0" y="103"/>
                        <a:pt x="0" y="85"/>
                        <a:pt x="4" y="66"/>
                      </a:cubicBezTo>
                      <a:cubicBezTo>
                        <a:pt x="11" y="36"/>
                        <a:pt x="32" y="15"/>
                        <a:pt x="63" y="10"/>
                      </a:cubicBezTo>
                      <a:cubicBezTo>
                        <a:pt x="127" y="0"/>
                        <a:pt x="192" y="0"/>
                        <a:pt x="257" y="10"/>
                      </a:cubicBezTo>
                      <a:cubicBezTo>
                        <a:pt x="291" y="16"/>
                        <a:pt x="310" y="37"/>
                        <a:pt x="317" y="75"/>
                      </a:cubicBezTo>
                      <a:cubicBezTo>
                        <a:pt x="320" y="98"/>
                        <a:pt x="319" y="121"/>
                        <a:pt x="314" y="143"/>
                      </a:cubicBezTo>
                      <a:cubicBezTo>
                        <a:pt x="307" y="173"/>
                        <a:pt x="283" y="192"/>
                        <a:pt x="249" y="196"/>
                      </a:cubicBezTo>
                      <a:cubicBezTo>
                        <a:pt x="229" y="198"/>
                        <a:pt x="209" y="200"/>
                        <a:pt x="188" y="201"/>
                      </a:cubicBezTo>
                      <a:cubicBezTo>
                        <a:pt x="175" y="202"/>
                        <a:pt x="163" y="206"/>
                        <a:pt x="152" y="214"/>
                      </a:cubicBezTo>
                      <a:cubicBezTo>
                        <a:pt x="128" y="231"/>
                        <a:pt x="100" y="236"/>
                        <a:pt x="70" y="240"/>
                      </a:cubicBezTo>
                      <a:close/>
                      <a:moveTo>
                        <a:pt x="152" y="165"/>
                      </a:moveTo>
                      <a:cubicBezTo>
                        <a:pt x="186" y="166"/>
                        <a:pt x="209" y="166"/>
                        <a:pt x="231" y="160"/>
                      </a:cubicBezTo>
                      <a:cubicBezTo>
                        <a:pt x="252" y="155"/>
                        <a:pt x="265" y="142"/>
                        <a:pt x="268" y="121"/>
                      </a:cubicBezTo>
                      <a:cubicBezTo>
                        <a:pt x="270" y="109"/>
                        <a:pt x="270" y="96"/>
                        <a:pt x="268" y="83"/>
                      </a:cubicBezTo>
                      <a:cubicBezTo>
                        <a:pt x="265" y="60"/>
                        <a:pt x="250" y="45"/>
                        <a:pt x="227" y="41"/>
                      </a:cubicBezTo>
                      <a:cubicBezTo>
                        <a:pt x="181" y="35"/>
                        <a:pt x="136" y="34"/>
                        <a:pt x="90" y="41"/>
                      </a:cubicBezTo>
                      <a:cubicBezTo>
                        <a:pt x="65" y="45"/>
                        <a:pt x="51" y="60"/>
                        <a:pt x="48" y="85"/>
                      </a:cubicBezTo>
                      <a:cubicBezTo>
                        <a:pt x="46" y="97"/>
                        <a:pt x="46" y="108"/>
                        <a:pt x="48" y="120"/>
                      </a:cubicBezTo>
                      <a:cubicBezTo>
                        <a:pt x="52" y="143"/>
                        <a:pt x="65" y="156"/>
                        <a:pt x="88" y="161"/>
                      </a:cubicBezTo>
                      <a:cubicBezTo>
                        <a:pt x="113" y="165"/>
                        <a:pt x="138" y="165"/>
                        <a:pt x="152" y="165"/>
                      </a:cubicBezTo>
                      <a:close/>
                    </a:path>
                  </a:pathLst>
                </a:custGeom>
                <a:solidFill>
                  <a:srgbClr val="FB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81" name="Freeform 32"/>
                <p:cNvSpPr>
                  <a:spLocks/>
                </p:cNvSpPr>
                <p:nvPr/>
              </p:nvSpPr>
              <p:spPr bwMode="auto">
                <a:xfrm>
                  <a:off x="1559632" y="3220982"/>
                  <a:ext cx="800024" cy="476941"/>
                </a:xfrm>
                <a:custGeom>
                  <a:avLst/>
                  <a:gdLst>
                    <a:gd name="T0" fmla="*/ 106 w 224"/>
                    <a:gd name="T1" fmla="*/ 131 h 132"/>
                    <a:gd name="T2" fmla="*/ 42 w 224"/>
                    <a:gd name="T3" fmla="*/ 127 h 132"/>
                    <a:gd name="T4" fmla="*/ 2 w 224"/>
                    <a:gd name="T5" fmla="*/ 86 h 132"/>
                    <a:gd name="T6" fmla="*/ 2 w 224"/>
                    <a:gd name="T7" fmla="*/ 51 h 132"/>
                    <a:gd name="T8" fmla="*/ 44 w 224"/>
                    <a:gd name="T9" fmla="*/ 7 h 132"/>
                    <a:gd name="T10" fmla="*/ 181 w 224"/>
                    <a:gd name="T11" fmla="*/ 7 h 132"/>
                    <a:gd name="T12" fmla="*/ 222 w 224"/>
                    <a:gd name="T13" fmla="*/ 49 h 132"/>
                    <a:gd name="T14" fmla="*/ 222 w 224"/>
                    <a:gd name="T15" fmla="*/ 87 h 132"/>
                    <a:gd name="T16" fmla="*/ 185 w 224"/>
                    <a:gd name="T17" fmla="*/ 126 h 132"/>
                    <a:gd name="T18" fmla="*/ 106 w 224"/>
                    <a:gd name="T19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4" h="132">
                      <a:moveTo>
                        <a:pt x="106" y="131"/>
                      </a:moveTo>
                      <a:cubicBezTo>
                        <a:pt x="92" y="131"/>
                        <a:pt x="67" y="131"/>
                        <a:pt x="42" y="127"/>
                      </a:cubicBezTo>
                      <a:cubicBezTo>
                        <a:pt x="19" y="122"/>
                        <a:pt x="6" y="109"/>
                        <a:pt x="2" y="86"/>
                      </a:cubicBezTo>
                      <a:cubicBezTo>
                        <a:pt x="0" y="74"/>
                        <a:pt x="0" y="63"/>
                        <a:pt x="2" y="51"/>
                      </a:cubicBezTo>
                      <a:cubicBezTo>
                        <a:pt x="5" y="26"/>
                        <a:pt x="19" y="11"/>
                        <a:pt x="44" y="7"/>
                      </a:cubicBezTo>
                      <a:cubicBezTo>
                        <a:pt x="90" y="0"/>
                        <a:pt x="135" y="1"/>
                        <a:pt x="181" y="7"/>
                      </a:cubicBezTo>
                      <a:cubicBezTo>
                        <a:pt x="204" y="11"/>
                        <a:pt x="219" y="26"/>
                        <a:pt x="222" y="49"/>
                      </a:cubicBezTo>
                      <a:cubicBezTo>
                        <a:pt x="224" y="62"/>
                        <a:pt x="224" y="75"/>
                        <a:pt x="222" y="87"/>
                      </a:cubicBezTo>
                      <a:cubicBezTo>
                        <a:pt x="219" y="108"/>
                        <a:pt x="206" y="121"/>
                        <a:pt x="185" y="126"/>
                      </a:cubicBezTo>
                      <a:cubicBezTo>
                        <a:pt x="163" y="132"/>
                        <a:pt x="140" y="132"/>
                        <a:pt x="106" y="13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10247205" y="3305007"/>
                <a:ext cx="422778" cy="268455"/>
                <a:chOff x="9799637" y="2592327"/>
                <a:chExt cx="465113" cy="295337"/>
              </a:xfrm>
              <a:solidFill>
                <a:schemeClr val="bg1"/>
              </a:solidFill>
            </p:grpSpPr>
            <p:sp>
              <p:nvSpPr>
                <p:cNvPr id="101" name="Freeform 100"/>
                <p:cNvSpPr/>
                <p:nvPr/>
              </p:nvSpPr>
              <p:spPr bwMode="auto">
                <a:xfrm rot="16200000">
                  <a:off x="9725512" y="2666453"/>
                  <a:ext cx="295336" cy="147085"/>
                </a:xfrm>
                <a:custGeom>
                  <a:avLst/>
                  <a:gdLst>
                    <a:gd name="connsiteX0" fmla="*/ 295336 w 295336"/>
                    <a:gd name="connsiteY0" fmla="*/ 50682 h 147085"/>
                    <a:gd name="connsiteX1" fmla="*/ 295336 w 295336"/>
                    <a:gd name="connsiteY1" fmla="*/ 96401 h 147085"/>
                    <a:gd name="connsiteX2" fmla="*/ 200777 w 295336"/>
                    <a:gd name="connsiteY2" fmla="*/ 96401 h 147085"/>
                    <a:gd name="connsiteX3" fmla="*/ 200777 w 295336"/>
                    <a:gd name="connsiteY3" fmla="*/ 147085 h 147085"/>
                    <a:gd name="connsiteX4" fmla="*/ 155058 w 295336"/>
                    <a:gd name="connsiteY4" fmla="*/ 147085 h 147085"/>
                    <a:gd name="connsiteX5" fmla="*/ 155058 w 295336"/>
                    <a:gd name="connsiteY5" fmla="*/ 96401 h 147085"/>
                    <a:gd name="connsiteX6" fmla="*/ 0 w 295336"/>
                    <a:gd name="connsiteY6" fmla="*/ 96401 h 147085"/>
                    <a:gd name="connsiteX7" fmla="*/ 0 w 295336"/>
                    <a:gd name="connsiteY7" fmla="*/ 50682 h 147085"/>
                    <a:gd name="connsiteX8" fmla="*/ 155058 w 295336"/>
                    <a:gd name="connsiteY8" fmla="*/ 50682 h 147085"/>
                    <a:gd name="connsiteX9" fmla="*/ 155058 w 295336"/>
                    <a:gd name="connsiteY9" fmla="*/ 0 h 147085"/>
                    <a:gd name="connsiteX10" fmla="*/ 200777 w 295336"/>
                    <a:gd name="connsiteY10" fmla="*/ 0 h 147085"/>
                    <a:gd name="connsiteX11" fmla="*/ 200777 w 295336"/>
                    <a:gd name="connsiteY11" fmla="*/ 50682 h 147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5336" h="147085">
                      <a:moveTo>
                        <a:pt x="295336" y="50682"/>
                      </a:moveTo>
                      <a:lnTo>
                        <a:pt x="295336" y="96401"/>
                      </a:lnTo>
                      <a:lnTo>
                        <a:pt x="200777" y="96401"/>
                      </a:lnTo>
                      <a:lnTo>
                        <a:pt x="200777" y="147085"/>
                      </a:lnTo>
                      <a:lnTo>
                        <a:pt x="155058" y="147085"/>
                      </a:lnTo>
                      <a:lnTo>
                        <a:pt x="155058" y="96401"/>
                      </a:lnTo>
                      <a:lnTo>
                        <a:pt x="0" y="96401"/>
                      </a:lnTo>
                      <a:lnTo>
                        <a:pt x="0" y="50682"/>
                      </a:lnTo>
                      <a:lnTo>
                        <a:pt x="155058" y="50682"/>
                      </a:lnTo>
                      <a:lnTo>
                        <a:pt x="155058" y="0"/>
                      </a:lnTo>
                      <a:lnTo>
                        <a:pt x="200777" y="0"/>
                      </a:lnTo>
                      <a:lnTo>
                        <a:pt x="200777" y="50682"/>
                      </a:lnTo>
                      <a:close/>
                    </a:path>
                  </a:pathLst>
                </a:custGeom>
                <a:grpFill/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02" name="Freeform 101"/>
                <p:cNvSpPr/>
                <p:nvPr/>
              </p:nvSpPr>
              <p:spPr bwMode="auto">
                <a:xfrm rot="16200000">
                  <a:off x="9884527" y="2666453"/>
                  <a:ext cx="295336" cy="147085"/>
                </a:xfrm>
                <a:custGeom>
                  <a:avLst/>
                  <a:gdLst>
                    <a:gd name="connsiteX0" fmla="*/ 295336 w 295336"/>
                    <a:gd name="connsiteY0" fmla="*/ 50682 h 147085"/>
                    <a:gd name="connsiteX1" fmla="*/ 295336 w 295336"/>
                    <a:gd name="connsiteY1" fmla="*/ 96401 h 147085"/>
                    <a:gd name="connsiteX2" fmla="*/ 118391 w 295336"/>
                    <a:gd name="connsiteY2" fmla="*/ 96401 h 147085"/>
                    <a:gd name="connsiteX3" fmla="*/ 118391 w 295336"/>
                    <a:gd name="connsiteY3" fmla="*/ 147085 h 147085"/>
                    <a:gd name="connsiteX4" fmla="*/ 72672 w 295336"/>
                    <a:gd name="connsiteY4" fmla="*/ 147085 h 147085"/>
                    <a:gd name="connsiteX5" fmla="*/ 72672 w 295336"/>
                    <a:gd name="connsiteY5" fmla="*/ 96401 h 147085"/>
                    <a:gd name="connsiteX6" fmla="*/ 0 w 295336"/>
                    <a:gd name="connsiteY6" fmla="*/ 96401 h 147085"/>
                    <a:gd name="connsiteX7" fmla="*/ 0 w 295336"/>
                    <a:gd name="connsiteY7" fmla="*/ 50682 h 147085"/>
                    <a:gd name="connsiteX8" fmla="*/ 72672 w 295336"/>
                    <a:gd name="connsiteY8" fmla="*/ 50682 h 147085"/>
                    <a:gd name="connsiteX9" fmla="*/ 72672 w 295336"/>
                    <a:gd name="connsiteY9" fmla="*/ 0 h 147085"/>
                    <a:gd name="connsiteX10" fmla="*/ 118391 w 295336"/>
                    <a:gd name="connsiteY10" fmla="*/ 0 h 147085"/>
                    <a:gd name="connsiteX11" fmla="*/ 118391 w 295336"/>
                    <a:gd name="connsiteY11" fmla="*/ 50682 h 147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5336" h="147085">
                      <a:moveTo>
                        <a:pt x="295336" y="50682"/>
                      </a:moveTo>
                      <a:lnTo>
                        <a:pt x="295336" y="96401"/>
                      </a:lnTo>
                      <a:lnTo>
                        <a:pt x="118391" y="96401"/>
                      </a:lnTo>
                      <a:lnTo>
                        <a:pt x="118391" y="147085"/>
                      </a:lnTo>
                      <a:lnTo>
                        <a:pt x="72672" y="147085"/>
                      </a:lnTo>
                      <a:lnTo>
                        <a:pt x="72672" y="96401"/>
                      </a:lnTo>
                      <a:lnTo>
                        <a:pt x="0" y="96401"/>
                      </a:lnTo>
                      <a:lnTo>
                        <a:pt x="0" y="50682"/>
                      </a:lnTo>
                      <a:lnTo>
                        <a:pt x="72672" y="50682"/>
                      </a:lnTo>
                      <a:lnTo>
                        <a:pt x="72672" y="0"/>
                      </a:lnTo>
                      <a:lnTo>
                        <a:pt x="118391" y="0"/>
                      </a:lnTo>
                      <a:lnTo>
                        <a:pt x="118391" y="50682"/>
                      </a:lnTo>
                      <a:close/>
                    </a:path>
                  </a:pathLst>
                </a:custGeom>
                <a:grpFill/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03" name="Freeform 102"/>
                <p:cNvSpPr/>
                <p:nvPr/>
              </p:nvSpPr>
              <p:spPr bwMode="auto">
                <a:xfrm>
                  <a:off x="10117666" y="2592327"/>
                  <a:ext cx="147084" cy="295335"/>
                </a:xfrm>
                <a:custGeom>
                  <a:avLst/>
                  <a:gdLst>
                    <a:gd name="connsiteX0" fmla="*/ 50681 w 147084"/>
                    <a:gd name="connsiteY0" fmla="*/ 0 h 295335"/>
                    <a:gd name="connsiteX1" fmla="*/ 96400 w 147084"/>
                    <a:gd name="connsiteY1" fmla="*/ 0 h 295335"/>
                    <a:gd name="connsiteX2" fmla="*/ 96400 w 147084"/>
                    <a:gd name="connsiteY2" fmla="*/ 40363 h 295335"/>
                    <a:gd name="connsiteX3" fmla="*/ 147084 w 147084"/>
                    <a:gd name="connsiteY3" fmla="*/ 40363 h 295335"/>
                    <a:gd name="connsiteX4" fmla="*/ 147084 w 147084"/>
                    <a:gd name="connsiteY4" fmla="*/ 86082 h 295335"/>
                    <a:gd name="connsiteX5" fmla="*/ 96400 w 147084"/>
                    <a:gd name="connsiteY5" fmla="*/ 86082 h 295335"/>
                    <a:gd name="connsiteX6" fmla="*/ 96400 w 147084"/>
                    <a:gd name="connsiteY6" fmla="*/ 295335 h 295335"/>
                    <a:gd name="connsiteX7" fmla="*/ 50681 w 147084"/>
                    <a:gd name="connsiteY7" fmla="*/ 295335 h 295335"/>
                    <a:gd name="connsiteX8" fmla="*/ 50681 w 147084"/>
                    <a:gd name="connsiteY8" fmla="*/ 86082 h 295335"/>
                    <a:gd name="connsiteX9" fmla="*/ 0 w 147084"/>
                    <a:gd name="connsiteY9" fmla="*/ 86082 h 295335"/>
                    <a:gd name="connsiteX10" fmla="*/ 0 w 147084"/>
                    <a:gd name="connsiteY10" fmla="*/ 40363 h 295335"/>
                    <a:gd name="connsiteX11" fmla="*/ 50681 w 147084"/>
                    <a:gd name="connsiteY11" fmla="*/ 40363 h 295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7084" h="295335">
                      <a:moveTo>
                        <a:pt x="50681" y="0"/>
                      </a:moveTo>
                      <a:lnTo>
                        <a:pt x="96400" y="0"/>
                      </a:lnTo>
                      <a:lnTo>
                        <a:pt x="96400" y="40363"/>
                      </a:lnTo>
                      <a:lnTo>
                        <a:pt x="147084" y="40363"/>
                      </a:lnTo>
                      <a:lnTo>
                        <a:pt x="147084" y="86082"/>
                      </a:lnTo>
                      <a:lnTo>
                        <a:pt x="96400" y="86082"/>
                      </a:lnTo>
                      <a:lnTo>
                        <a:pt x="96400" y="295335"/>
                      </a:lnTo>
                      <a:lnTo>
                        <a:pt x="50681" y="295335"/>
                      </a:lnTo>
                      <a:lnTo>
                        <a:pt x="50681" y="86082"/>
                      </a:lnTo>
                      <a:lnTo>
                        <a:pt x="0" y="86082"/>
                      </a:lnTo>
                      <a:lnTo>
                        <a:pt x="0" y="40363"/>
                      </a:lnTo>
                      <a:lnTo>
                        <a:pt x="50681" y="40363"/>
                      </a:lnTo>
                      <a:close/>
                    </a:path>
                  </a:pathLst>
                </a:custGeom>
                <a:grpFill/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</p:grpSp>
      <p:grpSp>
        <p:nvGrpSpPr>
          <p:cNvPr id="23" name="Group 22"/>
          <p:cNvGrpSpPr/>
          <p:nvPr/>
        </p:nvGrpSpPr>
        <p:grpSpPr>
          <a:xfrm>
            <a:off x="911677" y="4378826"/>
            <a:ext cx="2868559" cy="1412625"/>
            <a:chOff x="504297" y="3658467"/>
            <a:chExt cx="2926080" cy="1440951"/>
          </a:xfrm>
        </p:grpSpPr>
        <p:sp>
          <p:nvSpPr>
            <p:cNvPr id="24" name="TextBox 23"/>
            <p:cNvSpPr txBox="1"/>
            <p:nvPr/>
          </p:nvSpPr>
          <p:spPr>
            <a:xfrm>
              <a:off x="504297" y="3658467"/>
              <a:ext cx="2926080" cy="5724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Bing Speech API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7301" y="4300738"/>
              <a:ext cx="2660073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Convert speech to text and back again, and understand its intent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13124" y="4378826"/>
            <a:ext cx="3155415" cy="1181804"/>
            <a:chOff x="3147784" y="3658467"/>
            <a:chExt cx="3218688" cy="1205502"/>
          </a:xfrm>
        </p:grpSpPr>
        <p:sp>
          <p:nvSpPr>
            <p:cNvPr id="27" name="TextBox 26"/>
            <p:cNvSpPr txBox="1"/>
            <p:nvPr/>
          </p:nvSpPr>
          <p:spPr>
            <a:xfrm>
              <a:off x="3147784" y="3658467"/>
              <a:ext cx="3218688" cy="5724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Speaker Recognition API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427092" y="4300738"/>
              <a:ext cx="2660073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Give your app the ability to know who's talking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411764" y="4243050"/>
            <a:ext cx="2868559" cy="1548401"/>
            <a:chOff x="6083879" y="3519968"/>
            <a:chExt cx="2926080" cy="1579450"/>
          </a:xfrm>
        </p:grpSpPr>
        <p:sp>
          <p:nvSpPr>
            <p:cNvPr id="30" name="TextBox 29"/>
            <p:cNvSpPr txBox="1"/>
            <p:nvPr/>
          </p:nvSpPr>
          <p:spPr>
            <a:xfrm>
              <a:off x="6083879" y="3519968"/>
              <a:ext cx="2926080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 Recognition Intelligent Service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216883" y="4300738"/>
              <a:ext cx="2660073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Fine-tune speech recognition for anyone, anywhere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136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1" y="487"/>
            <a:ext cx="12192000" cy="1411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89" name="Group 88"/>
          <p:cNvGrpSpPr/>
          <p:nvPr/>
        </p:nvGrpSpPr>
        <p:grpSpPr>
          <a:xfrm>
            <a:off x="576726" y="357982"/>
            <a:ext cx="3195803" cy="755254"/>
            <a:chOff x="1174755" y="1701746"/>
            <a:chExt cx="3259886" cy="770398"/>
          </a:xfrm>
        </p:grpSpPr>
        <p:sp>
          <p:nvSpPr>
            <p:cNvPr id="92" name="Rectangle 91"/>
            <p:cNvSpPr/>
            <p:nvPr/>
          </p:nvSpPr>
          <p:spPr>
            <a:xfrm>
              <a:off x="1931486" y="1701746"/>
              <a:ext cx="2503155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179243" defTabSz="913386" fontAlgn="base">
                <a:spcBef>
                  <a:spcPts val="1175"/>
                </a:spcBef>
                <a:spcAft>
                  <a:spcPts val="1175"/>
                </a:spcAft>
              </a:pPr>
              <a:r>
                <a:rPr lang="en-US" sz="4313" kern="0" dirty="0">
                  <a:solidFill>
                    <a:schemeClr val="bg1"/>
                  </a:solidFill>
                  <a:latin typeface="+mj-lt"/>
                  <a:cs typeface="Segoe UI Semibold" panose="020B0702040204020203" pitchFamily="34" charset="0"/>
                </a:rPr>
                <a:t>Speech</a:t>
              </a:r>
            </a:p>
          </p:txBody>
        </p:sp>
        <p:sp>
          <p:nvSpPr>
            <p:cNvPr id="91" name="Freeform 18"/>
            <p:cNvSpPr>
              <a:spLocks noChangeAspect="1"/>
            </p:cNvSpPr>
            <p:nvPr/>
          </p:nvSpPr>
          <p:spPr bwMode="auto">
            <a:xfrm>
              <a:off x="1174755" y="1820147"/>
              <a:ext cx="744295" cy="651997"/>
            </a:xfrm>
            <a:custGeom>
              <a:avLst/>
              <a:gdLst>
                <a:gd name="T0" fmla="*/ 115 w 6349"/>
                <a:gd name="T1" fmla="*/ 1548 h 5575"/>
                <a:gd name="T2" fmla="*/ 1324 w 6349"/>
                <a:gd name="T3" fmla="*/ 225 h 5575"/>
                <a:gd name="T4" fmla="*/ 5039 w 6349"/>
                <a:gd name="T5" fmla="*/ 228 h 5575"/>
                <a:gd name="T6" fmla="*/ 6221 w 6349"/>
                <a:gd name="T7" fmla="*/ 1445 h 5575"/>
                <a:gd name="T8" fmla="*/ 6235 w 6349"/>
                <a:gd name="T9" fmla="*/ 3263 h 5575"/>
                <a:gd name="T10" fmla="*/ 4974 w 6349"/>
                <a:gd name="T11" fmla="*/ 4531 h 5575"/>
                <a:gd name="T12" fmla="*/ 3498 w 6349"/>
                <a:gd name="T13" fmla="*/ 4683 h 5575"/>
                <a:gd name="T14" fmla="*/ 3298 w 6349"/>
                <a:gd name="T15" fmla="*/ 4745 h 5575"/>
                <a:gd name="T16" fmla="*/ 2475 w 6349"/>
                <a:gd name="T17" fmla="*/ 5284 h 5575"/>
                <a:gd name="T18" fmla="*/ 1414 w 6349"/>
                <a:gd name="T19" fmla="*/ 5561 h 5575"/>
                <a:gd name="T20" fmla="*/ 1936 w 6349"/>
                <a:gd name="T21" fmla="*/ 4628 h 5575"/>
                <a:gd name="T22" fmla="*/ 1490 w 6349"/>
                <a:gd name="T23" fmla="*/ 4559 h 5575"/>
                <a:gd name="T24" fmla="*/ 118 w 6349"/>
                <a:gd name="T25" fmla="*/ 3270 h 5575"/>
                <a:gd name="T26" fmla="*/ 115 w 6349"/>
                <a:gd name="T27" fmla="*/ 1548 h 5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49" h="5575">
                  <a:moveTo>
                    <a:pt x="115" y="1548"/>
                  </a:moveTo>
                  <a:cubicBezTo>
                    <a:pt x="211" y="957"/>
                    <a:pt x="595" y="353"/>
                    <a:pt x="1324" y="225"/>
                  </a:cubicBezTo>
                  <a:cubicBezTo>
                    <a:pt x="2565" y="10"/>
                    <a:pt x="3802" y="0"/>
                    <a:pt x="5039" y="228"/>
                  </a:cubicBezTo>
                  <a:cubicBezTo>
                    <a:pt x="5713" y="353"/>
                    <a:pt x="6086" y="792"/>
                    <a:pt x="6221" y="1445"/>
                  </a:cubicBezTo>
                  <a:cubicBezTo>
                    <a:pt x="6349" y="2050"/>
                    <a:pt x="6339" y="2658"/>
                    <a:pt x="6235" y="3263"/>
                  </a:cubicBezTo>
                  <a:cubicBezTo>
                    <a:pt x="6135" y="3847"/>
                    <a:pt x="5724" y="4438"/>
                    <a:pt x="4974" y="4531"/>
                  </a:cubicBezTo>
                  <a:cubicBezTo>
                    <a:pt x="4483" y="4590"/>
                    <a:pt x="3989" y="4631"/>
                    <a:pt x="3498" y="4683"/>
                  </a:cubicBezTo>
                  <a:cubicBezTo>
                    <a:pt x="3429" y="4690"/>
                    <a:pt x="3356" y="4707"/>
                    <a:pt x="3298" y="4745"/>
                  </a:cubicBezTo>
                  <a:cubicBezTo>
                    <a:pt x="3021" y="4921"/>
                    <a:pt x="2869" y="5125"/>
                    <a:pt x="2475" y="5284"/>
                  </a:cubicBezTo>
                  <a:cubicBezTo>
                    <a:pt x="2154" y="5423"/>
                    <a:pt x="1466" y="5575"/>
                    <a:pt x="1414" y="5561"/>
                  </a:cubicBezTo>
                  <a:cubicBezTo>
                    <a:pt x="1390" y="5523"/>
                    <a:pt x="1894" y="4963"/>
                    <a:pt x="1936" y="4628"/>
                  </a:cubicBezTo>
                  <a:cubicBezTo>
                    <a:pt x="1760" y="4600"/>
                    <a:pt x="1625" y="4579"/>
                    <a:pt x="1490" y="4559"/>
                  </a:cubicBezTo>
                  <a:cubicBezTo>
                    <a:pt x="719" y="4441"/>
                    <a:pt x="277" y="4013"/>
                    <a:pt x="118" y="3270"/>
                  </a:cubicBezTo>
                  <a:cubicBezTo>
                    <a:pt x="0" y="2665"/>
                    <a:pt x="35" y="2056"/>
                    <a:pt x="115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0054224" y="2652046"/>
            <a:ext cx="1568743" cy="1568743"/>
            <a:chOff x="10270699" y="2704728"/>
            <a:chExt cx="1600200" cy="1600200"/>
          </a:xfrm>
        </p:grpSpPr>
        <p:sp>
          <p:nvSpPr>
            <p:cNvPr id="67" name="Rectangle 66"/>
            <p:cNvSpPr/>
            <p:nvPr/>
          </p:nvSpPr>
          <p:spPr>
            <a:xfrm>
              <a:off x="10270699" y="2704728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574049" y="2901004"/>
              <a:ext cx="993502" cy="1207648"/>
              <a:chOff x="10574049" y="2901004"/>
              <a:chExt cx="993502" cy="1207648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0574049" y="2901004"/>
                <a:ext cx="993502" cy="1207648"/>
                <a:chOff x="1127084" y="3139548"/>
                <a:chExt cx="851767" cy="1035364"/>
              </a:xfrm>
            </p:grpSpPr>
            <p:sp>
              <p:nvSpPr>
                <p:cNvPr id="71" name="Freeform 41"/>
                <p:cNvSpPr>
                  <a:spLocks noEditPoints="1"/>
                </p:cNvSpPr>
                <p:nvPr/>
              </p:nvSpPr>
              <p:spPr bwMode="auto">
                <a:xfrm>
                  <a:off x="1127084" y="3139548"/>
                  <a:ext cx="851767" cy="1035364"/>
                </a:xfrm>
                <a:custGeom>
                  <a:avLst/>
                  <a:gdLst>
                    <a:gd name="T0" fmla="*/ 237 w 273"/>
                    <a:gd name="T1" fmla="*/ 54 h 332"/>
                    <a:gd name="T2" fmla="*/ 54 w 273"/>
                    <a:gd name="T3" fmla="*/ 58 h 332"/>
                    <a:gd name="T4" fmla="*/ 55 w 273"/>
                    <a:gd name="T5" fmla="*/ 203 h 332"/>
                    <a:gd name="T6" fmla="*/ 98 w 273"/>
                    <a:gd name="T7" fmla="*/ 235 h 332"/>
                    <a:gd name="T8" fmla="*/ 63 w 273"/>
                    <a:gd name="T9" fmla="*/ 261 h 332"/>
                    <a:gd name="T10" fmla="*/ 15 w 273"/>
                    <a:gd name="T11" fmla="*/ 281 h 332"/>
                    <a:gd name="T12" fmla="*/ 6 w 273"/>
                    <a:gd name="T13" fmla="*/ 315 h 332"/>
                    <a:gd name="T14" fmla="*/ 20 w 273"/>
                    <a:gd name="T15" fmla="*/ 322 h 332"/>
                    <a:gd name="T16" fmla="*/ 216 w 273"/>
                    <a:gd name="T17" fmla="*/ 250 h 332"/>
                    <a:gd name="T18" fmla="*/ 258 w 273"/>
                    <a:gd name="T19" fmla="*/ 182 h 332"/>
                    <a:gd name="T20" fmla="*/ 237 w 273"/>
                    <a:gd name="T21" fmla="*/ 54 h 332"/>
                    <a:gd name="T22" fmla="*/ 149 w 273"/>
                    <a:gd name="T23" fmla="*/ 209 h 332"/>
                    <a:gd name="T24" fmla="*/ 76 w 273"/>
                    <a:gd name="T25" fmla="*/ 160 h 332"/>
                    <a:gd name="T26" fmla="*/ 86 w 273"/>
                    <a:gd name="T27" fmla="*/ 82 h 332"/>
                    <a:gd name="T28" fmla="*/ 96 w 273"/>
                    <a:gd name="T29" fmla="*/ 72 h 332"/>
                    <a:gd name="T30" fmla="*/ 149 w 273"/>
                    <a:gd name="T31" fmla="*/ 51 h 332"/>
                    <a:gd name="T32" fmla="*/ 228 w 273"/>
                    <a:gd name="T33" fmla="*/ 130 h 332"/>
                    <a:gd name="T34" fmla="*/ 149 w 273"/>
                    <a:gd name="T35" fmla="*/ 209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3" h="332">
                      <a:moveTo>
                        <a:pt x="237" y="54"/>
                      </a:moveTo>
                      <a:cubicBezTo>
                        <a:pt x="189" y="0"/>
                        <a:pt x="101" y="2"/>
                        <a:pt x="54" y="58"/>
                      </a:cubicBezTo>
                      <a:cubicBezTo>
                        <a:pt x="19" y="100"/>
                        <a:pt x="19" y="161"/>
                        <a:pt x="55" y="203"/>
                      </a:cubicBezTo>
                      <a:cubicBezTo>
                        <a:pt x="67" y="217"/>
                        <a:pt x="81" y="226"/>
                        <a:pt x="98" y="235"/>
                      </a:cubicBezTo>
                      <a:cubicBezTo>
                        <a:pt x="87" y="248"/>
                        <a:pt x="76" y="256"/>
                        <a:pt x="63" y="261"/>
                      </a:cubicBezTo>
                      <a:cubicBezTo>
                        <a:pt x="47" y="268"/>
                        <a:pt x="31" y="274"/>
                        <a:pt x="15" y="281"/>
                      </a:cubicBezTo>
                      <a:cubicBezTo>
                        <a:pt x="0" y="287"/>
                        <a:pt x="7" y="303"/>
                        <a:pt x="6" y="315"/>
                      </a:cubicBezTo>
                      <a:cubicBezTo>
                        <a:pt x="5" y="324"/>
                        <a:pt x="14" y="321"/>
                        <a:pt x="20" y="322"/>
                      </a:cubicBezTo>
                      <a:cubicBezTo>
                        <a:pt x="95" y="332"/>
                        <a:pt x="159" y="304"/>
                        <a:pt x="216" y="250"/>
                      </a:cubicBezTo>
                      <a:cubicBezTo>
                        <a:pt x="235" y="232"/>
                        <a:pt x="250" y="209"/>
                        <a:pt x="258" y="182"/>
                      </a:cubicBezTo>
                      <a:cubicBezTo>
                        <a:pt x="273" y="135"/>
                        <a:pt x="270" y="91"/>
                        <a:pt x="237" y="54"/>
                      </a:cubicBezTo>
                      <a:close/>
                      <a:moveTo>
                        <a:pt x="149" y="209"/>
                      </a:moveTo>
                      <a:cubicBezTo>
                        <a:pt x="116" y="209"/>
                        <a:pt x="88" y="189"/>
                        <a:pt x="76" y="160"/>
                      </a:cubicBezTo>
                      <a:cubicBezTo>
                        <a:pt x="64" y="135"/>
                        <a:pt x="67" y="105"/>
                        <a:pt x="86" y="82"/>
                      </a:cubicBezTo>
                      <a:cubicBezTo>
                        <a:pt x="89" y="78"/>
                        <a:pt x="92" y="75"/>
                        <a:pt x="96" y="72"/>
                      </a:cubicBezTo>
                      <a:cubicBezTo>
                        <a:pt x="110" y="59"/>
                        <a:pt x="129" y="51"/>
                        <a:pt x="149" y="51"/>
                      </a:cubicBezTo>
                      <a:cubicBezTo>
                        <a:pt x="193" y="51"/>
                        <a:pt x="228" y="86"/>
                        <a:pt x="228" y="130"/>
                      </a:cubicBezTo>
                      <a:cubicBezTo>
                        <a:pt x="228" y="174"/>
                        <a:pt x="193" y="209"/>
                        <a:pt x="149" y="209"/>
                      </a:cubicBezTo>
                      <a:close/>
                    </a:path>
                  </a:pathLst>
                </a:custGeom>
                <a:solidFill>
                  <a:srgbClr val="FBFC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72" name="Freeform 42"/>
                <p:cNvSpPr>
                  <a:spLocks/>
                </p:cNvSpPr>
                <p:nvPr/>
              </p:nvSpPr>
              <p:spPr bwMode="auto">
                <a:xfrm>
                  <a:off x="1325730" y="3299066"/>
                  <a:ext cx="511662" cy="493604"/>
                </a:xfrm>
                <a:custGeom>
                  <a:avLst/>
                  <a:gdLst>
                    <a:gd name="T0" fmla="*/ 14 w 164"/>
                    <a:gd name="T1" fmla="*/ 113 h 158"/>
                    <a:gd name="T2" fmla="*/ 12 w 164"/>
                    <a:gd name="T3" fmla="*/ 109 h 158"/>
                    <a:gd name="T4" fmla="*/ 85 w 164"/>
                    <a:gd name="T5" fmla="*/ 158 h 158"/>
                    <a:gd name="T6" fmla="*/ 164 w 164"/>
                    <a:gd name="T7" fmla="*/ 79 h 158"/>
                    <a:gd name="T8" fmla="*/ 85 w 164"/>
                    <a:gd name="T9" fmla="*/ 0 h 158"/>
                    <a:gd name="T10" fmla="*/ 32 w 164"/>
                    <a:gd name="T11" fmla="*/ 21 h 158"/>
                    <a:gd name="T12" fmla="*/ 32 w 164"/>
                    <a:gd name="T13" fmla="*/ 21 h 158"/>
                    <a:gd name="T14" fmla="*/ 22 w 164"/>
                    <a:gd name="T15" fmla="*/ 31 h 158"/>
                    <a:gd name="T16" fmla="*/ 12 w 164"/>
                    <a:gd name="T17" fmla="*/ 109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4" h="158">
                      <a:moveTo>
                        <a:pt x="14" y="113"/>
                      </a:moveTo>
                      <a:cubicBezTo>
                        <a:pt x="13" y="112"/>
                        <a:pt x="13" y="111"/>
                        <a:pt x="12" y="109"/>
                      </a:cubicBezTo>
                      <a:cubicBezTo>
                        <a:pt x="24" y="138"/>
                        <a:pt x="52" y="158"/>
                        <a:pt x="85" y="158"/>
                      </a:cubicBezTo>
                      <a:cubicBezTo>
                        <a:pt x="129" y="158"/>
                        <a:pt x="164" y="123"/>
                        <a:pt x="164" y="79"/>
                      </a:cubicBezTo>
                      <a:cubicBezTo>
                        <a:pt x="164" y="35"/>
                        <a:pt x="129" y="0"/>
                        <a:pt x="85" y="0"/>
                      </a:cubicBezTo>
                      <a:cubicBezTo>
                        <a:pt x="65" y="0"/>
                        <a:pt x="46" y="8"/>
                        <a:pt x="32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28" y="24"/>
                        <a:pt x="25" y="27"/>
                        <a:pt x="22" y="31"/>
                      </a:cubicBezTo>
                      <a:cubicBezTo>
                        <a:pt x="3" y="54"/>
                        <a:pt x="0" y="84"/>
                        <a:pt x="12" y="10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sp>
            <p:nvSpPr>
              <p:cNvPr id="70" name="Freeform 5"/>
              <p:cNvSpPr>
                <a:spLocks noEditPoints="1"/>
              </p:cNvSpPr>
              <p:nvPr/>
            </p:nvSpPr>
            <p:spPr bwMode="auto">
              <a:xfrm>
                <a:off x="10955678" y="3195474"/>
                <a:ext cx="317845" cy="340782"/>
              </a:xfrm>
              <a:custGeom>
                <a:avLst/>
                <a:gdLst>
                  <a:gd name="T0" fmla="*/ 39 w 79"/>
                  <a:gd name="T1" fmla="*/ 84 h 85"/>
                  <a:gd name="T2" fmla="*/ 10 w 79"/>
                  <a:gd name="T3" fmla="*/ 84 h 85"/>
                  <a:gd name="T4" fmla="*/ 5 w 79"/>
                  <a:gd name="T5" fmla="*/ 82 h 85"/>
                  <a:gd name="T6" fmla="*/ 4 w 79"/>
                  <a:gd name="T7" fmla="*/ 62 h 85"/>
                  <a:gd name="T8" fmla="*/ 22 w 79"/>
                  <a:gd name="T9" fmla="*/ 27 h 85"/>
                  <a:gd name="T10" fmla="*/ 24 w 79"/>
                  <a:gd name="T11" fmla="*/ 10 h 85"/>
                  <a:gd name="T12" fmla="*/ 22 w 79"/>
                  <a:gd name="T13" fmla="*/ 9 h 85"/>
                  <a:gd name="T14" fmla="*/ 19 w 79"/>
                  <a:gd name="T15" fmla="*/ 8 h 85"/>
                  <a:gd name="T16" fmla="*/ 19 w 79"/>
                  <a:gd name="T17" fmla="*/ 0 h 85"/>
                  <a:gd name="T18" fmla="*/ 21 w 79"/>
                  <a:gd name="T19" fmla="*/ 0 h 85"/>
                  <a:gd name="T20" fmla="*/ 57 w 79"/>
                  <a:gd name="T21" fmla="*/ 0 h 85"/>
                  <a:gd name="T22" fmla="*/ 60 w 79"/>
                  <a:gd name="T23" fmla="*/ 3 h 85"/>
                  <a:gd name="T24" fmla="*/ 60 w 79"/>
                  <a:gd name="T25" fmla="*/ 7 h 85"/>
                  <a:gd name="T26" fmla="*/ 57 w 79"/>
                  <a:gd name="T27" fmla="*/ 9 h 85"/>
                  <a:gd name="T28" fmla="*/ 55 w 79"/>
                  <a:gd name="T29" fmla="*/ 12 h 85"/>
                  <a:gd name="T30" fmla="*/ 60 w 79"/>
                  <a:gd name="T31" fmla="*/ 33 h 85"/>
                  <a:gd name="T32" fmla="*/ 78 w 79"/>
                  <a:gd name="T33" fmla="*/ 69 h 85"/>
                  <a:gd name="T34" fmla="*/ 77 w 79"/>
                  <a:gd name="T35" fmla="*/ 75 h 85"/>
                  <a:gd name="T36" fmla="*/ 62 w 79"/>
                  <a:gd name="T37" fmla="*/ 84 h 85"/>
                  <a:gd name="T38" fmla="*/ 39 w 79"/>
                  <a:gd name="T39" fmla="*/ 84 h 85"/>
                  <a:gd name="T40" fmla="*/ 34 w 79"/>
                  <a:gd name="T41" fmla="*/ 19 h 85"/>
                  <a:gd name="T42" fmla="*/ 30 w 79"/>
                  <a:gd name="T43" fmla="*/ 33 h 85"/>
                  <a:gd name="T44" fmla="*/ 11 w 79"/>
                  <a:gd name="T45" fmla="*/ 69 h 85"/>
                  <a:gd name="T46" fmla="*/ 14 w 79"/>
                  <a:gd name="T47" fmla="*/ 74 h 85"/>
                  <a:gd name="T48" fmla="*/ 18 w 79"/>
                  <a:gd name="T49" fmla="*/ 72 h 85"/>
                  <a:gd name="T50" fmla="*/ 31 w 79"/>
                  <a:gd name="T51" fmla="*/ 46 h 85"/>
                  <a:gd name="T52" fmla="*/ 47 w 79"/>
                  <a:gd name="T53" fmla="*/ 36 h 85"/>
                  <a:gd name="T54" fmla="*/ 49 w 79"/>
                  <a:gd name="T55" fmla="*/ 33 h 85"/>
                  <a:gd name="T56" fmla="*/ 45 w 79"/>
                  <a:gd name="T57" fmla="*/ 17 h 85"/>
                  <a:gd name="T58" fmla="*/ 46 w 79"/>
                  <a:gd name="T59" fmla="*/ 12 h 85"/>
                  <a:gd name="T60" fmla="*/ 43 w 79"/>
                  <a:gd name="T61" fmla="*/ 9 h 85"/>
                  <a:gd name="T62" fmla="*/ 34 w 79"/>
                  <a:gd name="T63" fmla="*/ 1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9" h="85">
                    <a:moveTo>
                      <a:pt x="39" y="84"/>
                    </a:moveTo>
                    <a:cubicBezTo>
                      <a:pt x="30" y="84"/>
                      <a:pt x="20" y="84"/>
                      <a:pt x="10" y="84"/>
                    </a:cubicBezTo>
                    <a:cubicBezTo>
                      <a:pt x="8" y="84"/>
                      <a:pt x="7" y="83"/>
                      <a:pt x="5" y="82"/>
                    </a:cubicBezTo>
                    <a:cubicBezTo>
                      <a:pt x="0" y="75"/>
                      <a:pt x="0" y="69"/>
                      <a:pt x="4" y="62"/>
                    </a:cubicBezTo>
                    <a:cubicBezTo>
                      <a:pt x="11" y="51"/>
                      <a:pt x="17" y="39"/>
                      <a:pt x="22" y="27"/>
                    </a:cubicBezTo>
                    <a:cubicBezTo>
                      <a:pt x="25" y="21"/>
                      <a:pt x="23" y="16"/>
                      <a:pt x="24" y="10"/>
                    </a:cubicBezTo>
                    <a:cubicBezTo>
                      <a:pt x="24" y="9"/>
                      <a:pt x="23" y="9"/>
                      <a:pt x="22" y="9"/>
                    </a:cubicBezTo>
                    <a:cubicBezTo>
                      <a:pt x="21" y="9"/>
                      <a:pt x="19" y="10"/>
                      <a:pt x="19" y="8"/>
                    </a:cubicBezTo>
                    <a:cubicBezTo>
                      <a:pt x="19" y="6"/>
                      <a:pt x="19" y="3"/>
                      <a:pt x="19" y="0"/>
                    </a:cubicBezTo>
                    <a:cubicBezTo>
                      <a:pt x="19" y="0"/>
                      <a:pt x="21" y="0"/>
                      <a:pt x="21" y="0"/>
                    </a:cubicBezTo>
                    <a:cubicBezTo>
                      <a:pt x="33" y="0"/>
                      <a:pt x="45" y="0"/>
                      <a:pt x="57" y="0"/>
                    </a:cubicBezTo>
                    <a:cubicBezTo>
                      <a:pt x="59" y="0"/>
                      <a:pt x="60" y="1"/>
                      <a:pt x="60" y="3"/>
                    </a:cubicBezTo>
                    <a:cubicBezTo>
                      <a:pt x="60" y="4"/>
                      <a:pt x="60" y="5"/>
                      <a:pt x="60" y="7"/>
                    </a:cubicBezTo>
                    <a:cubicBezTo>
                      <a:pt x="60" y="9"/>
                      <a:pt x="60" y="10"/>
                      <a:pt x="57" y="9"/>
                    </a:cubicBezTo>
                    <a:cubicBezTo>
                      <a:pt x="55" y="9"/>
                      <a:pt x="55" y="10"/>
                      <a:pt x="55" y="12"/>
                    </a:cubicBezTo>
                    <a:cubicBezTo>
                      <a:pt x="54" y="20"/>
                      <a:pt x="56" y="26"/>
                      <a:pt x="60" y="33"/>
                    </a:cubicBezTo>
                    <a:cubicBezTo>
                      <a:pt x="66" y="45"/>
                      <a:pt x="72" y="57"/>
                      <a:pt x="78" y="69"/>
                    </a:cubicBezTo>
                    <a:cubicBezTo>
                      <a:pt x="79" y="71"/>
                      <a:pt x="78" y="73"/>
                      <a:pt x="77" y="75"/>
                    </a:cubicBezTo>
                    <a:cubicBezTo>
                      <a:pt x="74" y="83"/>
                      <a:pt x="69" y="85"/>
                      <a:pt x="62" y="84"/>
                    </a:cubicBezTo>
                    <a:cubicBezTo>
                      <a:pt x="54" y="84"/>
                      <a:pt x="47" y="84"/>
                      <a:pt x="39" y="84"/>
                    </a:cubicBezTo>
                    <a:close/>
                    <a:moveTo>
                      <a:pt x="34" y="19"/>
                    </a:moveTo>
                    <a:cubicBezTo>
                      <a:pt x="35" y="24"/>
                      <a:pt x="33" y="28"/>
                      <a:pt x="30" y="33"/>
                    </a:cubicBezTo>
                    <a:cubicBezTo>
                      <a:pt x="24" y="45"/>
                      <a:pt x="17" y="57"/>
                      <a:pt x="11" y="69"/>
                    </a:cubicBezTo>
                    <a:cubicBezTo>
                      <a:pt x="9" y="72"/>
                      <a:pt x="10" y="74"/>
                      <a:pt x="14" y="74"/>
                    </a:cubicBezTo>
                    <a:cubicBezTo>
                      <a:pt x="16" y="74"/>
                      <a:pt x="17" y="74"/>
                      <a:pt x="18" y="72"/>
                    </a:cubicBezTo>
                    <a:cubicBezTo>
                      <a:pt x="22" y="63"/>
                      <a:pt x="27" y="55"/>
                      <a:pt x="31" y="46"/>
                    </a:cubicBezTo>
                    <a:cubicBezTo>
                      <a:pt x="34" y="38"/>
                      <a:pt x="38" y="34"/>
                      <a:pt x="47" y="36"/>
                    </a:cubicBezTo>
                    <a:cubicBezTo>
                      <a:pt x="50" y="36"/>
                      <a:pt x="50" y="35"/>
                      <a:pt x="49" y="33"/>
                    </a:cubicBezTo>
                    <a:cubicBezTo>
                      <a:pt x="46" y="28"/>
                      <a:pt x="45" y="23"/>
                      <a:pt x="45" y="17"/>
                    </a:cubicBezTo>
                    <a:cubicBezTo>
                      <a:pt x="46" y="16"/>
                      <a:pt x="45" y="14"/>
                      <a:pt x="46" y="12"/>
                    </a:cubicBezTo>
                    <a:cubicBezTo>
                      <a:pt x="46" y="10"/>
                      <a:pt x="45" y="10"/>
                      <a:pt x="43" y="9"/>
                    </a:cubicBezTo>
                    <a:cubicBezTo>
                      <a:pt x="34" y="9"/>
                      <a:pt x="34" y="9"/>
                      <a:pt x="34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80863" y="4243050"/>
            <a:ext cx="2155191" cy="1548401"/>
            <a:chOff x="301362" y="4327635"/>
            <a:chExt cx="2198407" cy="1579450"/>
          </a:xfrm>
        </p:grpSpPr>
        <p:sp>
          <p:nvSpPr>
            <p:cNvPr id="22" name="TextBox 21"/>
            <p:cNvSpPr txBox="1"/>
            <p:nvPr/>
          </p:nvSpPr>
          <p:spPr>
            <a:xfrm>
              <a:off x="301362" y="4327635"/>
              <a:ext cx="2198407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Bing Spell Check API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1362" y="5108405"/>
              <a:ext cx="2198407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Detect and correct spelling mistakes within your app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27582" y="4243049"/>
            <a:ext cx="3470957" cy="1779223"/>
            <a:chOff x="6884785" y="4327634"/>
            <a:chExt cx="3540557" cy="1814900"/>
          </a:xfrm>
        </p:grpSpPr>
        <p:sp>
          <p:nvSpPr>
            <p:cNvPr id="24" name="TextBox 23"/>
            <p:cNvSpPr txBox="1"/>
            <p:nvPr/>
          </p:nvSpPr>
          <p:spPr>
            <a:xfrm>
              <a:off x="6884785" y="4327634"/>
              <a:ext cx="3540557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Language Understanding Intelligent Service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555860" y="5108405"/>
              <a:ext cx="2198407" cy="1034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Teach your apps to understand commands from your users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26617" y="4243050"/>
            <a:ext cx="2607782" cy="1779222"/>
            <a:chOff x="2490143" y="4327635"/>
            <a:chExt cx="2660073" cy="1814899"/>
          </a:xfrm>
        </p:grpSpPr>
        <p:sp>
          <p:nvSpPr>
            <p:cNvPr id="26" name="TextBox 25"/>
            <p:cNvSpPr txBox="1"/>
            <p:nvPr/>
          </p:nvSpPr>
          <p:spPr>
            <a:xfrm>
              <a:off x="2490143" y="4327635"/>
              <a:ext cx="2660073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 Language Model API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20976" y="5108405"/>
              <a:ext cx="2198407" cy="1034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Leverage the power of language models trained on web-scale data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10645" y="4243050"/>
            <a:ext cx="2370710" cy="1548401"/>
            <a:chOff x="5009113" y="4327635"/>
            <a:chExt cx="2418248" cy="1579450"/>
          </a:xfrm>
        </p:grpSpPr>
        <p:sp>
          <p:nvSpPr>
            <p:cNvPr id="28" name="TextBox 27"/>
            <p:cNvSpPr txBox="1"/>
            <p:nvPr/>
          </p:nvSpPr>
          <p:spPr>
            <a:xfrm>
              <a:off x="5009113" y="4327635"/>
              <a:ext cx="2418248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Linguistic Analysis API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119034" y="5108405"/>
              <a:ext cx="2198407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Easily parse complex text with language analysis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760999" y="4243047"/>
            <a:ext cx="2155191" cy="1779223"/>
            <a:chOff x="9971594" y="4327632"/>
            <a:chExt cx="2198407" cy="1814900"/>
          </a:xfrm>
        </p:grpSpPr>
        <p:sp>
          <p:nvSpPr>
            <p:cNvPr id="30" name="TextBox 29"/>
            <p:cNvSpPr txBox="1"/>
            <p:nvPr/>
          </p:nvSpPr>
          <p:spPr>
            <a:xfrm>
              <a:off x="10071521" y="4327632"/>
              <a:ext cx="1998552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Text Analytics API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971594" y="5108403"/>
              <a:ext cx="2198407" cy="1034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Detect sentiment, key phrases, topics, and language from your text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74088" y="2652048"/>
            <a:ext cx="1568743" cy="1568743"/>
            <a:chOff x="600467" y="2704730"/>
            <a:chExt cx="1600200" cy="1600200"/>
          </a:xfrm>
        </p:grpSpPr>
        <p:sp>
          <p:nvSpPr>
            <p:cNvPr id="33" name="Rectangle 32"/>
            <p:cNvSpPr/>
            <p:nvPr/>
          </p:nvSpPr>
          <p:spPr>
            <a:xfrm>
              <a:off x="600467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903817" y="2901006"/>
              <a:ext cx="993502" cy="1207648"/>
              <a:chOff x="974684" y="2987148"/>
              <a:chExt cx="851767" cy="1035364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974684" y="2987148"/>
                <a:ext cx="851767" cy="1035364"/>
                <a:chOff x="5602448" y="3120325"/>
                <a:chExt cx="498764" cy="606272"/>
              </a:xfrm>
            </p:grpSpPr>
            <p:sp>
              <p:nvSpPr>
                <p:cNvPr id="37" name="Freeform 41"/>
                <p:cNvSpPr>
                  <a:spLocks noEditPoints="1"/>
                </p:cNvSpPr>
                <p:nvPr/>
              </p:nvSpPr>
              <p:spPr bwMode="auto">
                <a:xfrm>
                  <a:off x="5602448" y="3120325"/>
                  <a:ext cx="498764" cy="606272"/>
                </a:xfrm>
                <a:custGeom>
                  <a:avLst/>
                  <a:gdLst>
                    <a:gd name="T0" fmla="*/ 237 w 273"/>
                    <a:gd name="T1" fmla="*/ 54 h 332"/>
                    <a:gd name="T2" fmla="*/ 54 w 273"/>
                    <a:gd name="T3" fmla="*/ 58 h 332"/>
                    <a:gd name="T4" fmla="*/ 55 w 273"/>
                    <a:gd name="T5" fmla="*/ 203 h 332"/>
                    <a:gd name="T6" fmla="*/ 98 w 273"/>
                    <a:gd name="T7" fmla="*/ 235 h 332"/>
                    <a:gd name="T8" fmla="*/ 63 w 273"/>
                    <a:gd name="T9" fmla="*/ 261 h 332"/>
                    <a:gd name="T10" fmla="*/ 15 w 273"/>
                    <a:gd name="T11" fmla="*/ 281 h 332"/>
                    <a:gd name="T12" fmla="*/ 6 w 273"/>
                    <a:gd name="T13" fmla="*/ 315 h 332"/>
                    <a:gd name="T14" fmla="*/ 20 w 273"/>
                    <a:gd name="T15" fmla="*/ 322 h 332"/>
                    <a:gd name="T16" fmla="*/ 216 w 273"/>
                    <a:gd name="T17" fmla="*/ 250 h 332"/>
                    <a:gd name="T18" fmla="*/ 258 w 273"/>
                    <a:gd name="T19" fmla="*/ 182 h 332"/>
                    <a:gd name="T20" fmla="*/ 237 w 273"/>
                    <a:gd name="T21" fmla="*/ 54 h 332"/>
                    <a:gd name="T22" fmla="*/ 149 w 273"/>
                    <a:gd name="T23" fmla="*/ 209 h 332"/>
                    <a:gd name="T24" fmla="*/ 76 w 273"/>
                    <a:gd name="T25" fmla="*/ 160 h 332"/>
                    <a:gd name="T26" fmla="*/ 86 w 273"/>
                    <a:gd name="T27" fmla="*/ 82 h 332"/>
                    <a:gd name="T28" fmla="*/ 96 w 273"/>
                    <a:gd name="T29" fmla="*/ 72 h 332"/>
                    <a:gd name="T30" fmla="*/ 149 w 273"/>
                    <a:gd name="T31" fmla="*/ 51 h 332"/>
                    <a:gd name="T32" fmla="*/ 228 w 273"/>
                    <a:gd name="T33" fmla="*/ 130 h 332"/>
                    <a:gd name="T34" fmla="*/ 149 w 273"/>
                    <a:gd name="T35" fmla="*/ 209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3" h="332">
                      <a:moveTo>
                        <a:pt x="237" y="54"/>
                      </a:moveTo>
                      <a:cubicBezTo>
                        <a:pt x="189" y="0"/>
                        <a:pt x="101" y="2"/>
                        <a:pt x="54" y="58"/>
                      </a:cubicBezTo>
                      <a:cubicBezTo>
                        <a:pt x="19" y="100"/>
                        <a:pt x="19" y="161"/>
                        <a:pt x="55" y="203"/>
                      </a:cubicBezTo>
                      <a:cubicBezTo>
                        <a:pt x="67" y="217"/>
                        <a:pt x="81" y="226"/>
                        <a:pt x="98" y="235"/>
                      </a:cubicBezTo>
                      <a:cubicBezTo>
                        <a:pt x="87" y="248"/>
                        <a:pt x="76" y="256"/>
                        <a:pt x="63" y="261"/>
                      </a:cubicBezTo>
                      <a:cubicBezTo>
                        <a:pt x="47" y="268"/>
                        <a:pt x="31" y="274"/>
                        <a:pt x="15" y="281"/>
                      </a:cubicBezTo>
                      <a:cubicBezTo>
                        <a:pt x="0" y="287"/>
                        <a:pt x="7" y="303"/>
                        <a:pt x="6" y="315"/>
                      </a:cubicBezTo>
                      <a:cubicBezTo>
                        <a:pt x="5" y="324"/>
                        <a:pt x="14" y="321"/>
                        <a:pt x="20" y="322"/>
                      </a:cubicBezTo>
                      <a:cubicBezTo>
                        <a:pt x="95" y="332"/>
                        <a:pt x="159" y="304"/>
                        <a:pt x="216" y="250"/>
                      </a:cubicBezTo>
                      <a:cubicBezTo>
                        <a:pt x="235" y="232"/>
                        <a:pt x="250" y="209"/>
                        <a:pt x="258" y="182"/>
                      </a:cubicBezTo>
                      <a:cubicBezTo>
                        <a:pt x="273" y="135"/>
                        <a:pt x="270" y="91"/>
                        <a:pt x="237" y="54"/>
                      </a:cubicBezTo>
                      <a:close/>
                      <a:moveTo>
                        <a:pt x="149" y="209"/>
                      </a:moveTo>
                      <a:cubicBezTo>
                        <a:pt x="116" y="209"/>
                        <a:pt x="88" y="189"/>
                        <a:pt x="76" y="160"/>
                      </a:cubicBezTo>
                      <a:cubicBezTo>
                        <a:pt x="64" y="135"/>
                        <a:pt x="67" y="105"/>
                        <a:pt x="86" y="82"/>
                      </a:cubicBezTo>
                      <a:cubicBezTo>
                        <a:pt x="89" y="78"/>
                        <a:pt x="92" y="75"/>
                        <a:pt x="96" y="72"/>
                      </a:cubicBezTo>
                      <a:cubicBezTo>
                        <a:pt x="110" y="59"/>
                        <a:pt x="129" y="51"/>
                        <a:pt x="149" y="51"/>
                      </a:cubicBezTo>
                      <a:cubicBezTo>
                        <a:pt x="193" y="51"/>
                        <a:pt x="228" y="86"/>
                        <a:pt x="228" y="130"/>
                      </a:cubicBezTo>
                      <a:cubicBezTo>
                        <a:pt x="228" y="174"/>
                        <a:pt x="193" y="209"/>
                        <a:pt x="149" y="209"/>
                      </a:cubicBezTo>
                      <a:close/>
                    </a:path>
                  </a:pathLst>
                </a:custGeom>
                <a:solidFill>
                  <a:srgbClr val="FBFC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8" name="Freeform 42"/>
                <p:cNvSpPr>
                  <a:spLocks/>
                </p:cNvSpPr>
                <p:nvPr/>
              </p:nvSpPr>
              <p:spPr bwMode="auto">
                <a:xfrm>
                  <a:off x="5718768" y="3213733"/>
                  <a:ext cx="299611" cy="289037"/>
                </a:xfrm>
                <a:custGeom>
                  <a:avLst/>
                  <a:gdLst>
                    <a:gd name="T0" fmla="*/ 14 w 164"/>
                    <a:gd name="T1" fmla="*/ 113 h 158"/>
                    <a:gd name="T2" fmla="*/ 12 w 164"/>
                    <a:gd name="T3" fmla="*/ 109 h 158"/>
                    <a:gd name="T4" fmla="*/ 85 w 164"/>
                    <a:gd name="T5" fmla="*/ 158 h 158"/>
                    <a:gd name="T6" fmla="*/ 164 w 164"/>
                    <a:gd name="T7" fmla="*/ 79 h 158"/>
                    <a:gd name="T8" fmla="*/ 85 w 164"/>
                    <a:gd name="T9" fmla="*/ 0 h 158"/>
                    <a:gd name="T10" fmla="*/ 32 w 164"/>
                    <a:gd name="T11" fmla="*/ 21 h 158"/>
                    <a:gd name="T12" fmla="*/ 32 w 164"/>
                    <a:gd name="T13" fmla="*/ 21 h 158"/>
                    <a:gd name="T14" fmla="*/ 22 w 164"/>
                    <a:gd name="T15" fmla="*/ 31 h 158"/>
                    <a:gd name="T16" fmla="*/ 12 w 164"/>
                    <a:gd name="T17" fmla="*/ 109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4" h="158">
                      <a:moveTo>
                        <a:pt x="14" y="113"/>
                      </a:moveTo>
                      <a:cubicBezTo>
                        <a:pt x="13" y="112"/>
                        <a:pt x="13" y="111"/>
                        <a:pt x="12" y="109"/>
                      </a:cubicBezTo>
                      <a:cubicBezTo>
                        <a:pt x="24" y="138"/>
                        <a:pt x="52" y="158"/>
                        <a:pt x="85" y="158"/>
                      </a:cubicBezTo>
                      <a:cubicBezTo>
                        <a:pt x="129" y="158"/>
                        <a:pt x="164" y="123"/>
                        <a:pt x="164" y="79"/>
                      </a:cubicBezTo>
                      <a:cubicBezTo>
                        <a:pt x="164" y="35"/>
                        <a:pt x="129" y="0"/>
                        <a:pt x="85" y="0"/>
                      </a:cubicBezTo>
                      <a:cubicBezTo>
                        <a:pt x="65" y="0"/>
                        <a:pt x="46" y="8"/>
                        <a:pt x="32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28" y="24"/>
                        <a:pt x="25" y="27"/>
                        <a:pt x="22" y="31"/>
                      </a:cubicBezTo>
                      <a:cubicBezTo>
                        <a:pt x="3" y="54"/>
                        <a:pt x="0" y="84"/>
                        <a:pt x="12" y="10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3529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3"/>
              <a:srcRect l="21147" t="20016" r="22901" b="33981"/>
              <a:stretch/>
            </p:blipFill>
            <p:spPr>
              <a:xfrm>
                <a:off x="1173329" y="3146666"/>
                <a:ext cx="511663" cy="493602"/>
              </a:xfrm>
              <a:prstGeom prst="rect">
                <a:avLst/>
              </a:prstGeom>
            </p:spPr>
          </p:pic>
        </p:grpSp>
      </p:grpSp>
      <p:grpSp>
        <p:nvGrpSpPr>
          <p:cNvPr id="39" name="Group 38"/>
          <p:cNvGrpSpPr/>
          <p:nvPr/>
        </p:nvGrpSpPr>
        <p:grpSpPr>
          <a:xfrm>
            <a:off x="2944122" y="2652048"/>
            <a:ext cx="1568743" cy="1568743"/>
            <a:chOff x="3018025" y="2704730"/>
            <a:chExt cx="1600200" cy="1600200"/>
          </a:xfrm>
        </p:grpSpPr>
        <p:sp>
          <p:nvSpPr>
            <p:cNvPr id="40" name="Rectangle 39"/>
            <p:cNvSpPr/>
            <p:nvPr/>
          </p:nvSpPr>
          <p:spPr>
            <a:xfrm>
              <a:off x="3018025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321375" y="2901006"/>
              <a:ext cx="993502" cy="1207648"/>
              <a:chOff x="3321375" y="2901006"/>
              <a:chExt cx="993502" cy="1207648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321375" y="2901006"/>
                <a:ext cx="993502" cy="1207648"/>
                <a:chOff x="1127084" y="3139548"/>
                <a:chExt cx="851767" cy="1035364"/>
              </a:xfrm>
            </p:grpSpPr>
            <p:sp>
              <p:nvSpPr>
                <p:cNvPr id="44" name="Freeform 41"/>
                <p:cNvSpPr>
                  <a:spLocks noEditPoints="1"/>
                </p:cNvSpPr>
                <p:nvPr/>
              </p:nvSpPr>
              <p:spPr bwMode="auto">
                <a:xfrm>
                  <a:off x="1127084" y="3139548"/>
                  <a:ext cx="851767" cy="1035364"/>
                </a:xfrm>
                <a:custGeom>
                  <a:avLst/>
                  <a:gdLst>
                    <a:gd name="T0" fmla="*/ 237 w 273"/>
                    <a:gd name="T1" fmla="*/ 54 h 332"/>
                    <a:gd name="T2" fmla="*/ 54 w 273"/>
                    <a:gd name="T3" fmla="*/ 58 h 332"/>
                    <a:gd name="T4" fmla="*/ 55 w 273"/>
                    <a:gd name="T5" fmla="*/ 203 h 332"/>
                    <a:gd name="T6" fmla="*/ 98 w 273"/>
                    <a:gd name="T7" fmla="*/ 235 h 332"/>
                    <a:gd name="T8" fmla="*/ 63 w 273"/>
                    <a:gd name="T9" fmla="*/ 261 h 332"/>
                    <a:gd name="T10" fmla="*/ 15 w 273"/>
                    <a:gd name="T11" fmla="*/ 281 h 332"/>
                    <a:gd name="T12" fmla="*/ 6 w 273"/>
                    <a:gd name="T13" fmla="*/ 315 h 332"/>
                    <a:gd name="T14" fmla="*/ 20 w 273"/>
                    <a:gd name="T15" fmla="*/ 322 h 332"/>
                    <a:gd name="T16" fmla="*/ 216 w 273"/>
                    <a:gd name="T17" fmla="*/ 250 h 332"/>
                    <a:gd name="T18" fmla="*/ 258 w 273"/>
                    <a:gd name="T19" fmla="*/ 182 h 332"/>
                    <a:gd name="T20" fmla="*/ 237 w 273"/>
                    <a:gd name="T21" fmla="*/ 54 h 332"/>
                    <a:gd name="T22" fmla="*/ 149 w 273"/>
                    <a:gd name="T23" fmla="*/ 209 h 332"/>
                    <a:gd name="T24" fmla="*/ 76 w 273"/>
                    <a:gd name="T25" fmla="*/ 160 h 332"/>
                    <a:gd name="T26" fmla="*/ 86 w 273"/>
                    <a:gd name="T27" fmla="*/ 82 h 332"/>
                    <a:gd name="T28" fmla="*/ 96 w 273"/>
                    <a:gd name="T29" fmla="*/ 72 h 332"/>
                    <a:gd name="T30" fmla="*/ 149 w 273"/>
                    <a:gd name="T31" fmla="*/ 51 h 332"/>
                    <a:gd name="T32" fmla="*/ 228 w 273"/>
                    <a:gd name="T33" fmla="*/ 130 h 332"/>
                    <a:gd name="T34" fmla="*/ 149 w 273"/>
                    <a:gd name="T35" fmla="*/ 209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3" h="332">
                      <a:moveTo>
                        <a:pt x="237" y="54"/>
                      </a:moveTo>
                      <a:cubicBezTo>
                        <a:pt x="189" y="0"/>
                        <a:pt x="101" y="2"/>
                        <a:pt x="54" y="58"/>
                      </a:cubicBezTo>
                      <a:cubicBezTo>
                        <a:pt x="19" y="100"/>
                        <a:pt x="19" y="161"/>
                        <a:pt x="55" y="203"/>
                      </a:cubicBezTo>
                      <a:cubicBezTo>
                        <a:pt x="67" y="217"/>
                        <a:pt x="81" y="226"/>
                        <a:pt x="98" y="235"/>
                      </a:cubicBezTo>
                      <a:cubicBezTo>
                        <a:pt x="87" y="248"/>
                        <a:pt x="76" y="256"/>
                        <a:pt x="63" y="261"/>
                      </a:cubicBezTo>
                      <a:cubicBezTo>
                        <a:pt x="47" y="268"/>
                        <a:pt x="31" y="274"/>
                        <a:pt x="15" y="281"/>
                      </a:cubicBezTo>
                      <a:cubicBezTo>
                        <a:pt x="0" y="287"/>
                        <a:pt x="7" y="303"/>
                        <a:pt x="6" y="315"/>
                      </a:cubicBezTo>
                      <a:cubicBezTo>
                        <a:pt x="5" y="324"/>
                        <a:pt x="14" y="321"/>
                        <a:pt x="20" y="322"/>
                      </a:cubicBezTo>
                      <a:cubicBezTo>
                        <a:pt x="95" y="332"/>
                        <a:pt x="159" y="304"/>
                        <a:pt x="216" y="250"/>
                      </a:cubicBezTo>
                      <a:cubicBezTo>
                        <a:pt x="235" y="232"/>
                        <a:pt x="250" y="209"/>
                        <a:pt x="258" y="182"/>
                      </a:cubicBezTo>
                      <a:cubicBezTo>
                        <a:pt x="273" y="135"/>
                        <a:pt x="270" y="91"/>
                        <a:pt x="237" y="54"/>
                      </a:cubicBezTo>
                      <a:close/>
                      <a:moveTo>
                        <a:pt x="149" y="209"/>
                      </a:moveTo>
                      <a:cubicBezTo>
                        <a:pt x="116" y="209"/>
                        <a:pt x="88" y="189"/>
                        <a:pt x="76" y="160"/>
                      </a:cubicBezTo>
                      <a:cubicBezTo>
                        <a:pt x="64" y="135"/>
                        <a:pt x="67" y="105"/>
                        <a:pt x="86" y="82"/>
                      </a:cubicBezTo>
                      <a:cubicBezTo>
                        <a:pt x="89" y="78"/>
                        <a:pt x="92" y="75"/>
                        <a:pt x="96" y="72"/>
                      </a:cubicBezTo>
                      <a:cubicBezTo>
                        <a:pt x="110" y="59"/>
                        <a:pt x="129" y="51"/>
                        <a:pt x="149" y="51"/>
                      </a:cubicBezTo>
                      <a:cubicBezTo>
                        <a:pt x="193" y="51"/>
                        <a:pt x="228" y="86"/>
                        <a:pt x="228" y="130"/>
                      </a:cubicBezTo>
                      <a:cubicBezTo>
                        <a:pt x="228" y="174"/>
                        <a:pt x="193" y="209"/>
                        <a:pt x="149" y="209"/>
                      </a:cubicBezTo>
                      <a:close/>
                    </a:path>
                  </a:pathLst>
                </a:custGeom>
                <a:solidFill>
                  <a:srgbClr val="FBFC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8" name="Freeform 42"/>
                <p:cNvSpPr>
                  <a:spLocks/>
                </p:cNvSpPr>
                <p:nvPr/>
              </p:nvSpPr>
              <p:spPr bwMode="auto">
                <a:xfrm>
                  <a:off x="1325730" y="3299066"/>
                  <a:ext cx="511662" cy="493604"/>
                </a:xfrm>
                <a:custGeom>
                  <a:avLst/>
                  <a:gdLst>
                    <a:gd name="T0" fmla="*/ 14 w 164"/>
                    <a:gd name="T1" fmla="*/ 113 h 158"/>
                    <a:gd name="T2" fmla="*/ 12 w 164"/>
                    <a:gd name="T3" fmla="*/ 109 h 158"/>
                    <a:gd name="T4" fmla="*/ 85 w 164"/>
                    <a:gd name="T5" fmla="*/ 158 h 158"/>
                    <a:gd name="T6" fmla="*/ 164 w 164"/>
                    <a:gd name="T7" fmla="*/ 79 h 158"/>
                    <a:gd name="T8" fmla="*/ 85 w 164"/>
                    <a:gd name="T9" fmla="*/ 0 h 158"/>
                    <a:gd name="T10" fmla="*/ 32 w 164"/>
                    <a:gd name="T11" fmla="*/ 21 h 158"/>
                    <a:gd name="T12" fmla="*/ 32 w 164"/>
                    <a:gd name="T13" fmla="*/ 21 h 158"/>
                    <a:gd name="T14" fmla="*/ 22 w 164"/>
                    <a:gd name="T15" fmla="*/ 31 h 158"/>
                    <a:gd name="T16" fmla="*/ 12 w 164"/>
                    <a:gd name="T17" fmla="*/ 109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4" h="158">
                      <a:moveTo>
                        <a:pt x="14" y="113"/>
                      </a:moveTo>
                      <a:cubicBezTo>
                        <a:pt x="13" y="112"/>
                        <a:pt x="13" y="111"/>
                        <a:pt x="12" y="109"/>
                      </a:cubicBezTo>
                      <a:cubicBezTo>
                        <a:pt x="24" y="138"/>
                        <a:pt x="52" y="158"/>
                        <a:pt x="85" y="158"/>
                      </a:cubicBezTo>
                      <a:cubicBezTo>
                        <a:pt x="129" y="158"/>
                        <a:pt x="164" y="123"/>
                        <a:pt x="164" y="79"/>
                      </a:cubicBezTo>
                      <a:cubicBezTo>
                        <a:pt x="164" y="35"/>
                        <a:pt x="129" y="0"/>
                        <a:pt x="85" y="0"/>
                      </a:cubicBezTo>
                      <a:cubicBezTo>
                        <a:pt x="65" y="0"/>
                        <a:pt x="46" y="8"/>
                        <a:pt x="32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28" y="24"/>
                        <a:pt x="25" y="27"/>
                        <a:pt x="22" y="31"/>
                      </a:cubicBezTo>
                      <a:cubicBezTo>
                        <a:pt x="3" y="54"/>
                        <a:pt x="0" y="84"/>
                        <a:pt x="12" y="10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4"/>
              <a:srcRect l="27454" t="29919" r="19972" b="40695"/>
              <a:stretch/>
            </p:blipFill>
            <p:spPr>
              <a:xfrm>
                <a:off x="3628456" y="3192462"/>
                <a:ext cx="522442" cy="363636"/>
              </a:xfrm>
              <a:prstGeom prst="rect">
                <a:avLst/>
              </a:prstGeom>
            </p:spPr>
          </p:pic>
        </p:grpSp>
      </p:grpSp>
      <p:grpSp>
        <p:nvGrpSpPr>
          <p:cNvPr id="49" name="Group 48"/>
          <p:cNvGrpSpPr/>
          <p:nvPr/>
        </p:nvGrpSpPr>
        <p:grpSpPr>
          <a:xfrm>
            <a:off x="5314156" y="2652048"/>
            <a:ext cx="1568743" cy="1568743"/>
            <a:chOff x="5435583" y="2704730"/>
            <a:chExt cx="1600200" cy="1600200"/>
          </a:xfrm>
        </p:grpSpPr>
        <p:sp>
          <p:nvSpPr>
            <p:cNvPr id="50" name="Rectangle 49"/>
            <p:cNvSpPr/>
            <p:nvPr/>
          </p:nvSpPr>
          <p:spPr>
            <a:xfrm>
              <a:off x="5435583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738933" y="2901006"/>
              <a:ext cx="993502" cy="1207648"/>
              <a:chOff x="5738933" y="2901006"/>
              <a:chExt cx="993502" cy="1207648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5738933" y="2901006"/>
                <a:ext cx="993502" cy="1207648"/>
                <a:chOff x="1127084" y="3139548"/>
                <a:chExt cx="851767" cy="1035364"/>
              </a:xfrm>
            </p:grpSpPr>
            <p:sp>
              <p:nvSpPr>
                <p:cNvPr id="54" name="Freeform 41"/>
                <p:cNvSpPr>
                  <a:spLocks noEditPoints="1"/>
                </p:cNvSpPr>
                <p:nvPr/>
              </p:nvSpPr>
              <p:spPr bwMode="auto">
                <a:xfrm>
                  <a:off x="1127084" y="3139548"/>
                  <a:ext cx="851767" cy="1035364"/>
                </a:xfrm>
                <a:custGeom>
                  <a:avLst/>
                  <a:gdLst>
                    <a:gd name="T0" fmla="*/ 237 w 273"/>
                    <a:gd name="T1" fmla="*/ 54 h 332"/>
                    <a:gd name="T2" fmla="*/ 54 w 273"/>
                    <a:gd name="T3" fmla="*/ 58 h 332"/>
                    <a:gd name="T4" fmla="*/ 55 w 273"/>
                    <a:gd name="T5" fmla="*/ 203 h 332"/>
                    <a:gd name="T6" fmla="*/ 98 w 273"/>
                    <a:gd name="T7" fmla="*/ 235 h 332"/>
                    <a:gd name="T8" fmla="*/ 63 w 273"/>
                    <a:gd name="T9" fmla="*/ 261 h 332"/>
                    <a:gd name="T10" fmla="*/ 15 w 273"/>
                    <a:gd name="T11" fmla="*/ 281 h 332"/>
                    <a:gd name="T12" fmla="*/ 6 w 273"/>
                    <a:gd name="T13" fmla="*/ 315 h 332"/>
                    <a:gd name="T14" fmla="*/ 20 w 273"/>
                    <a:gd name="T15" fmla="*/ 322 h 332"/>
                    <a:gd name="T16" fmla="*/ 216 w 273"/>
                    <a:gd name="T17" fmla="*/ 250 h 332"/>
                    <a:gd name="T18" fmla="*/ 258 w 273"/>
                    <a:gd name="T19" fmla="*/ 182 h 332"/>
                    <a:gd name="T20" fmla="*/ 237 w 273"/>
                    <a:gd name="T21" fmla="*/ 54 h 332"/>
                    <a:gd name="T22" fmla="*/ 149 w 273"/>
                    <a:gd name="T23" fmla="*/ 209 h 332"/>
                    <a:gd name="T24" fmla="*/ 76 w 273"/>
                    <a:gd name="T25" fmla="*/ 160 h 332"/>
                    <a:gd name="T26" fmla="*/ 86 w 273"/>
                    <a:gd name="T27" fmla="*/ 82 h 332"/>
                    <a:gd name="T28" fmla="*/ 96 w 273"/>
                    <a:gd name="T29" fmla="*/ 72 h 332"/>
                    <a:gd name="T30" fmla="*/ 149 w 273"/>
                    <a:gd name="T31" fmla="*/ 51 h 332"/>
                    <a:gd name="T32" fmla="*/ 228 w 273"/>
                    <a:gd name="T33" fmla="*/ 130 h 332"/>
                    <a:gd name="T34" fmla="*/ 149 w 273"/>
                    <a:gd name="T35" fmla="*/ 209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3" h="332">
                      <a:moveTo>
                        <a:pt x="237" y="54"/>
                      </a:moveTo>
                      <a:cubicBezTo>
                        <a:pt x="189" y="0"/>
                        <a:pt x="101" y="2"/>
                        <a:pt x="54" y="58"/>
                      </a:cubicBezTo>
                      <a:cubicBezTo>
                        <a:pt x="19" y="100"/>
                        <a:pt x="19" y="161"/>
                        <a:pt x="55" y="203"/>
                      </a:cubicBezTo>
                      <a:cubicBezTo>
                        <a:pt x="67" y="217"/>
                        <a:pt x="81" y="226"/>
                        <a:pt x="98" y="235"/>
                      </a:cubicBezTo>
                      <a:cubicBezTo>
                        <a:pt x="87" y="248"/>
                        <a:pt x="76" y="256"/>
                        <a:pt x="63" y="261"/>
                      </a:cubicBezTo>
                      <a:cubicBezTo>
                        <a:pt x="47" y="268"/>
                        <a:pt x="31" y="274"/>
                        <a:pt x="15" y="281"/>
                      </a:cubicBezTo>
                      <a:cubicBezTo>
                        <a:pt x="0" y="287"/>
                        <a:pt x="7" y="303"/>
                        <a:pt x="6" y="315"/>
                      </a:cubicBezTo>
                      <a:cubicBezTo>
                        <a:pt x="5" y="324"/>
                        <a:pt x="14" y="321"/>
                        <a:pt x="20" y="322"/>
                      </a:cubicBezTo>
                      <a:cubicBezTo>
                        <a:pt x="95" y="332"/>
                        <a:pt x="159" y="304"/>
                        <a:pt x="216" y="250"/>
                      </a:cubicBezTo>
                      <a:cubicBezTo>
                        <a:pt x="235" y="232"/>
                        <a:pt x="250" y="209"/>
                        <a:pt x="258" y="182"/>
                      </a:cubicBezTo>
                      <a:cubicBezTo>
                        <a:pt x="273" y="135"/>
                        <a:pt x="270" y="91"/>
                        <a:pt x="237" y="54"/>
                      </a:cubicBezTo>
                      <a:close/>
                      <a:moveTo>
                        <a:pt x="149" y="209"/>
                      </a:moveTo>
                      <a:cubicBezTo>
                        <a:pt x="116" y="209"/>
                        <a:pt x="88" y="189"/>
                        <a:pt x="76" y="160"/>
                      </a:cubicBezTo>
                      <a:cubicBezTo>
                        <a:pt x="64" y="135"/>
                        <a:pt x="67" y="105"/>
                        <a:pt x="86" y="82"/>
                      </a:cubicBezTo>
                      <a:cubicBezTo>
                        <a:pt x="89" y="78"/>
                        <a:pt x="92" y="75"/>
                        <a:pt x="96" y="72"/>
                      </a:cubicBezTo>
                      <a:cubicBezTo>
                        <a:pt x="110" y="59"/>
                        <a:pt x="129" y="51"/>
                        <a:pt x="149" y="51"/>
                      </a:cubicBezTo>
                      <a:cubicBezTo>
                        <a:pt x="193" y="51"/>
                        <a:pt x="228" y="86"/>
                        <a:pt x="228" y="130"/>
                      </a:cubicBezTo>
                      <a:cubicBezTo>
                        <a:pt x="228" y="174"/>
                        <a:pt x="193" y="209"/>
                        <a:pt x="149" y="209"/>
                      </a:cubicBezTo>
                      <a:close/>
                    </a:path>
                  </a:pathLst>
                </a:custGeom>
                <a:solidFill>
                  <a:srgbClr val="FBFC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5" name="Freeform 42"/>
                <p:cNvSpPr>
                  <a:spLocks/>
                </p:cNvSpPr>
                <p:nvPr/>
              </p:nvSpPr>
              <p:spPr bwMode="auto">
                <a:xfrm>
                  <a:off x="1325730" y="3299066"/>
                  <a:ext cx="511662" cy="493604"/>
                </a:xfrm>
                <a:custGeom>
                  <a:avLst/>
                  <a:gdLst>
                    <a:gd name="T0" fmla="*/ 14 w 164"/>
                    <a:gd name="T1" fmla="*/ 113 h 158"/>
                    <a:gd name="T2" fmla="*/ 12 w 164"/>
                    <a:gd name="T3" fmla="*/ 109 h 158"/>
                    <a:gd name="T4" fmla="*/ 85 w 164"/>
                    <a:gd name="T5" fmla="*/ 158 h 158"/>
                    <a:gd name="T6" fmla="*/ 164 w 164"/>
                    <a:gd name="T7" fmla="*/ 79 h 158"/>
                    <a:gd name="T8" fmla="*/ 85 w 164"/>
                    <a:gd name="T9" fmla="*/ 0 h 158"/>
                    <a:gd name="T10" fmla="*/ 32 w 164"/>
                    <a:gd name="T11" fmla="*/ 21 h 158"/>
                    <a:gd name="T12" fmla="*/ 32 w 164"/>
                    <a:gd name="T13" fmla="*/ 21 h 158"/>
                    <a:gd name="T14" fmla="*/ 22 w 164"/>
                    <a:gd name="T15" fmla="*/ 31 h 158"/>
                    <a:gd name="T16" fmla="*/ 12 w 164"/>
                    <a:gd name="T17" fmla="*/ 109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4" h="158">
                      <a:moveTo>
                        <a:pt x="14" y="113"/>
                      </a:moveTo>
                      <a:cubicBezTo>
                        <a:pt x="13" y="112"/>
                        <a:pt x="13" y="111"/>
                        <a:pt x="12" y="109"/>
                      </a:cubicBezTo>
                      <a:cubicBezTo>
                        <a:pt x="24" y="138"/>
                        <a:pt x="52" y="158"/>
                        <a:pt x="85" y="158"/>
                      </a:cubicBezTo>
                      <a:cubicBezTo>
                        <a:pt x="129" y="158"/>
                        <a:pt x="164" y="123"/>
                        <a:pt x="164" y="79"/>
                      </a:cubicBezTo>
                      <a:cubicBezTo>
                        <a:pt x="164" y="35"/>
                        <a:pt x="129" y="0"/>
                        <a:pt x="85" y="0"/>
                      </a:cubicBezTo>
                      <a:cubicBezTo>
                        <a:pt x="65" y="0"/>
                        <a:pt x="46" y="8"/>
                        <a:pt x="32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28" y="24"/>
                        <a:pt x="25" y="27"/>
                        <a:pt x="22" y="31"/>
                      </a:cubicBezTo>
                      <a:cubicBezTo>
                        <a:pt x="3" y="54"/>
                        <a:pt x="0" y="84"/>
                        <a:pt x="12" y="10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2992" y="3173974"/>
                <a:ext cx="399488" cy="399488"/>
              </a:xfrm>
              <a:prstGeom prst="rect">
                <a:avLst/>
              </a:prstGeom>
            </p:spPr>
          </p:pic>
        </p:grpSp>
      </p:grpSp>
      <p:grpSp>
        <p:nvGrpSpPr>
          <p:cNvPr id="56" name="Group 55"/>
          <p:cNvGrpSpPr/>
          <p:nvPr/>
        </p:nvGrpSpPr>
        <p:grpSpPr>
          <a:xfrm>
            <a:off x="7684190" y="2652048"/>
            <a:ext cx="1568743" cy="1568743"/>
            <a:chOff x="7853141" y="2704730"/>
            <a:chExt cx="1600200" cy="1600200"/>
          </a:xfrm>
        </p:grpSpPr>
        <p:sp>
          <p:nvSpPr>
            <p:cNvPr id="57" name="Rectangle 56"/>
            <p:cNvSpPr/>
            <p:nvPr/>
          </p:nvSpPr>
          <p:spPr>
            <a:xfrm>
              <a:off x="7853141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156491" y="2901006"/>
              <a:ext cx="993502" cy="1207648"/>
              <a:chOff x="8156491" y="2901006"/>
              <a:chExt cx="993502" cy="120764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156491" y="2901006"/>
                <a:ext cx="993502" cy="1207648"/>
                <a:chOff x="1127084" y="3139548"/>
                <a:chExt cx="851767" cy="1035364"/>
              </a:xfrm>
            </p:grpSpPr>
            <p:sp>
              <p:nvSpPr>
                <p:cNvPr id="61" name="Freeform 41"/>
                <p:cNvSpPr>
                  <a:spLocks noEditPoints="1"/>
                </p:cNvSpPr>
                <p:nvPr/>
              </p:nvSpPr>
              <p:spPr bwMode="auto">
                <a:xfrm>
                  <a:off x="1127084" y="3139548"/>
                  <a:ext cx="851767" cy="1035364"/>
                </a:xfrm>
                <a:custGeom>
                  <a:avLst/>
                  <a:gdLst>
                    <a:gd name="T0" fmla="*/ 237 w 273"/>
                    <a:gd name="T1" fmla="*/ 54 h 332"/>
                    <a:gd name="T2" fmla="*/ 54 w 273"/>
                    <a:gd name="T3" fmla="*/ 58 h 332"/>
                    <a:gd name="T4" fmla="*/ 55 w 273"/>
                    <a:gd name="T5" fmla="*/ 203 h 332"/>
                    <a:gd name="T6" fmla="*/ 98 w 273"/>
                    <a:gd name="T7" fmla="*/ 235 h 332"/>
                    <a:gd name="T8" fmla="*/ 63 w 273"/>
                    <a:gd name="T9" fmla="*/ 261 h 332"/>
                    <a:gd name="T10" fmla="*/ 15 w 273"/>
                    <a:gd name="T11" fmla="*/ 281 h 332"/>
                    <a:gd name="T12" fmla="*/ 6 w 273"/>
                    <a:gd name="T13" fmla="*/ 315 h 332"/>
                    <a:gd name="T14" fmla="*/ 20 w 273"/>
                    <a:gd name="T15" fmla="*/ 322 h 332"/>
                    <a:gd name="T16" fmla="*/ 216 w 273"/>
                    <a:gd name="T17" fmla="*/ 250 h 332"/>
                    <a:gd name="T18" fmla="*/ 258 w 273"/>
                    <a:gd name="T19" fmla="*/ 182 h 332"/>
                    <a:gd name="T20" fmla="*/ 237 w 273"/>
                    <a:gd name="T21" fmla="*/ 54 h 332"/>
                    <a:gd name="T22" fmla="*/ 149 w 273"/>
                    <a:gd name="T23" fmla="*/ 209 h 332"/>
                    <a:gd name="T24" fmla="*/ 76 w 273"/>
                    <a:gd name="T25" fmla="*/ 160 h 332"/>
                    <a:gd name="T26" fmla="*/ 86 w 273"/>
                    <a:gd name="T27" fmla="*/ 82 h 332"/>
                    <a:gd name="T28" fmla="*/ 96 w 273"/>
                    <a:gd name="T29" fmla="*/ 72 h 332"/>
                    <a:gd name="T30" fmla="*/ 149 w 273"/>
                    <a:gd name="T31" fmla="*/ 51 h 332"/>
                    <a:gd name="T32" fmla="*/ 228 w 273"/>
                    <a:gd name="T33" fmla="*/ 130 h 332"/>
                    <a:gd name="T34" fmla="*/ 149 w 273"/>
                    <a:gd name="T35" fmla="*/ 209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3" h="332">
                      <a:moveTo>
                        <a:pt x="237" y="54"/>
                      </a:moveTo>
                      <a:cubicBezTo>
                        <a:pt x="189" y="0"/>
                        <a:pt x="101" y="2"/>
                        <a:pt x="54" y="58"/>
                      </a:cubicBezTo>
                      <a:cubicBezTo>
                        <a:pt x="19" y="100"/>
                        <a:pt x="19" y="161"/>
                        <a:pt x="55" y="203"/>
                      </a:cubicBezTo>
                      <a:cubicBezTo>
                        <a:pt x="67" y="217"/>
                        <a:pt x="81" y="226"/>
                        <a:pt x="98" y="235"/>
                      </a:cubicBezTo>
                      <a:cubicBezTo>
                        <a:pt x="87" y="248"/>
                        <a:pt x="76" y="256"/>
                        <a:pt x="63" y="261"/>
                      </a:cubicBezTo>
                      <a:cubicBezTo>
                        <a:pt x="47" y="268"/>
                        <a:pt x="31" y="274"/>
                        <a:pt x="15" y="281"/>
                      </a:cubicBezTo>
                      <a:cubicBezTo>
                        <a:pt x="0" y="287"/>
                        <a:pt x="7" y="303"/>
                        <a:pt x="6" y="315"/>
                      </a:cubicBezTo>
                      <a:cubicBezTo>
                        <a:pt x="5" y="324"/>
                        <a:pt x="14" y="321"/>
                        <a:pt x="20" y="322"/>
                      </a:cubicBezTo>
                      <a:cubicBezTo>
                        <a:pt x="95" y="332"/>
                        <a:pt x="159" y="304"/>
                        <a:pt x="216" y="250"/>
                      </a:cubicBezTo>
                      <a:cubicBezTo>
                        <a:pt x="235" y="232"/>
                        <a:pt x="250" y="209"/>
                        <a:pt x="258" y="182"/>
                      </a:cubicBezTo>
                      <a:cubicBezTo>
                        <a:pt x="273" y="135"/>
                        <a:pt x="270" y="91"/>
                        <a:pt x="237" y="54"/>
                      </a:cubicBezTo>
                      <a:close/>
                      <a:moveTo>
                        <a:pt x="149" y="209"/>
                      </a:moveTo>
                      <a:cubicBezTo>
                        <a:pt x="116" y="209"/>
                        <a:pt x="88" y="189"/>
                        <a:pt x="76" y="160"/>
                      </a:cubicBezTo>
                      <a:cubicBezTo>
                        <a:pt x="64" y="135"/>
                        <a:pt x="67" y="105"/>
                        <a:pt x="86" y="82"/>
                      </a:cubicBezTo>
                      <a:cubicBezTo>
                        <a:pt x="89" y="78"/>
                        <a:pt x="92" y="75"/>
                        <a:pt x="96" y="72"/>
                      </a:cubicBezTo>
                      <a:cubicBezTo>
                        <a:pt x="110" y="59"/>
                        <a:pt x="129" y="51"/>
                        <a:pt x="149" y="51"/>
                      </a:cubicBezTo>
                      <a:cubicBezTo>
                        <a:pt x="193" y="51"/>
                        <a:pt x="228" y="86"/>
                        <a:pt x="228" y="130"/>
                      </a:cubicBezTo>
                      <a:cubicBezTo>
                        <a:pt x="228" y="174"/>
                        <a:pt x="193" y="209"/>
                        <a:pt x="149" y="209"/>
                      </a:cubicBezTo>
                      <a:close/>
                    </a:path>
                  </a:pathLst>
                </a:custGeom>
                <a:solidFill>
                  <a:srgbClr val="FBFC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5" name="Freeform 42"/>
                <p:cNvSpPr>
                  <a:spLocks/>
                </p:cNvSpPr>
                <p:nvPr/>
              </p:nvSpPr>
              <p:spPr bwMode="auto">
                <a:xfrm>
                  <a:off x="1325730" y="3299066"/>
                  <a:ext cx="511662" cy="493604"/>
                </a:xfrm>
                <a:custGeom>
                  <a:avLst/>
                  <a:gdLst>
                    <a:gd name="T0" fmla="*/ 14 w 164"/>
                    <a:gd name="T1" fmla="*/ 113 h 158"/>
                    <a:gd name="T2" fmla="*/ 12 w 164"/>
                    <a:gd name="T3" fmla="*/ 109 h 158"/>
                    <a:gd name="T4" fmla="*/ 85 w 164"/>
                    <a:gd name="T5" fmla="*/ 158 h 158"/>
                    <a:gd name="T6" fmla="*/ 164 w 164"/>
                    <a:gd name="T7" fmla="*/ 79 h 158"/>
                    <a:gd name="T8" fmla="*/ 85 w 164"/>
                    <a:gd name="T9" fmla="*/ 0 h 158"/>
                    <a:gd name="T10" fmla="*/ 32 w 164"/>
                    <a:gd name="T11" fmla="*/ 21 h 158"/>
                    <a:gd name="T12" fmla="*/ 32 w 164"/>
                    <a:gd name="T13" fmla="*/ 21 h 158"/>
                    <a:gd name="T14" fmla="*/ 22 w 164"/>
                    <a:gd name="T15" fmla="*/ 31 h 158"/>
                    <a:gd name="T16" fmla="*/ 12 w 164"/>
                    <a:gd name="T17" fmla="*/ 109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4" h="158">
                      <a:moveTo>
                        <a:pt x="14" y="113"/>
                      </a:moveTo>
                      <a:cubicBezTo>
                        <a:pt x="13" y="112"/>
                        <a:pt x="13" y="111"/>
                        <a:pt x="12" y="109"/>
                      </a:cubicBezTo>
                      <a:cubicBezTo>
                        <a:pt x="24" y="138"/>
                        <a:pt x="52" y="158"/>
                        <a:pt x="85" y="158"/>
                      </a:cubicBezTo>
                      <a:cubicBezTo>
                        <a:pt x="129" y="158"/>
                        <a:pt x="164" y="123"/>
                        <a:pt x="164" y="79"/>
                      </a:cubicBezTo>
                      <a:cubicBezTo>
                        <a:pt x="164" y="35"/>
                        <a:pt x="129" y="0"/>
                        <a:pt x="85" y="0"/>
                      </a:cubicBezTo>
                      <a:cubicBezTo>
                        <a:pt x="65" y="0"/>
                        <a:pt x="46" y="8"/>
                        <a:pt x="32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28" y="24"/>
                        <a:pt x="25" y="27"/>
                        <a:pt x="22" y="31"/>
                      </a:cubicBezTo>
                      <a:cubicBezTo>
                        <a:pt x="3" y="54"/>
                        <a:pt x="0" y="84"/>
                        <a:pt x="12" y="10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6"/>
              <a:srcRect l="19456" t="19456" r="23993" b="23993"/>
              <a:stretch/>
            </p:blipFill>
            <p:spPr>
              <a:xfrm>
                <a:off x="8428037" y="3123696"/>
                <a:ext cx="516194" cy="504724"/>
              </a:xfrm>
              <a:prstGeom prst="rect">
                <a:avLst/>
              </a:prstGeom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418644" y="363148"/>
            <a:ext cx="3650657" cy="759481"/>
            <a:chOff x="427038" y="369933"/>
            <a:chExt cx="3723860" cy="774710"/>
          </a:xfrm>
        </p:grpSpPr>
        <p:sp>
          <p:nvSpPr>
            <p:cNvPr id="94" name="Rectangle 93"/>
            <p:cNvSpPr/>
            <p:nvPr/>
          </p:nvSpPr>
          <p:spPr>
            <a:xfrm>
              <a:off x="427038" y="380046"/>
              <a:ext cx="1066799" cy="7645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9" name="Freeform 9"/>
            <p:cNvSpPr>
              <a:spLocks noChangeAspect="1"/>
            </p:cNvSpPr>
            <p:nvPr/>
          </p:nvSpPr>
          <p:spPr bwMode="auto">
            <a:xfrm>
              <a:off x="857585" y="475389"/>
              <a:ext cx="483854" cy="608436"/>
            </a:xfrm>
            <a:custGeom>
              <a:avLst/>
              <a:gdLst>
                <a:gd name="T0" fmla="*/ 5153 w 5153"/>
                <a:gd name="T1" fmla="*/ 2353 h 6483"/>
                <a:gd name="T2" fmla="*/ 2799 w 5153"/>
                <a:gd name="T3" fmla="*/ 0 h 6483"/>
                <a:gd name="T4" fmla="*/ 445 w 5153"/>
                <a:gd name="T5" fmla="*/ 2353 h 6483"/>
                <a:gd name="T6" fmla="*/ 1852 w 5153"/>
                <a:gd name="T7" fmla="*/ 4507 h 6483"/>
                <a:gd name="T8" fmla="*/ 1399 w 5153"/>
                <a:gd name="T9" fmla="*/ 4932 h 6483"/>
                <a:gd name="T10" fmla="*/ 214 w 5153"/>
                <a:gd name="T11" fmla="*/ 5457 h 6483"/>
                <a:gd name="T12" fmla="*/ 41 w 5153"/>
                <a:gd name="T13" fmla="*/ 5578 h 6483"/>
                <a:gd name="T14" fmla="*/ 0 w 5153"/>
                <a:gd name="T15" fmla="*/ 6245 h 6483"/>
                <a:gd name="T16" fmla="*/ 96 w 5153"/>
                <a:gd name="T17" fmla="*/ 6276 h 6483"/>
                <a:gd name="T18" fmla="*/ 3145 w 5153"/>
                <a:gd name="T19" fmla="*/ 5637 h 6483"/>
                <a:gd name="T20" fmla="*/ 5153 w 5153"/>
                <a:gd name="T21" fmla="*/ 2353 h 6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53" h="6483">
                  <a:moveTo>
                    <a:pt x="5153" y="2353"/>
                  </a:moveTo>
                  <a:cubicBezTo>
                    <a:pt x="5153" y="1054"/>
                    <a:pt x="4098" y="0"/>
                    <a:pt x="2799" y="0"/>
                  </a:cubicBezTo>
                  <a:cubicBezTo>
                    <a:pt x="1500" y="0"/>
                    <a:pt x="445" y="1054"/>
                    <a:pt x="445" y="2353"/>
                  </a:cubicBezTo>
                  <a:cubicBezTo>
                    <a:pt x="445" y="3314"/>
                    <a:pt x="1023" y="4144"/>
                    <a:pt x="1852" y="4507"/>
                  </a:cubicBezTo>
                  <a:cubicBezTo>
                    <a:pt x="1776" y="4634"/>
                    <a:pt x="1586" y="4814"/>
                    <a:pt x="1399" y="4932"/>
                  </a:cubicBezTo>
                  <a:cubicBezTo>
                    <a:pt x="1036" y="5167"/>
                    <a:pt x="611" y="5284"/>
                    <a:pt x="214" y="5457"/>
                  </a:cubicBezTo>
                  <a:cubicBezTo>
                    <a:pt x="148" y="5485"/>
                    <a:pt x="45" y="5530"/>
                    <a:pt x="41" y="5578"/>
                  </a:cubicBezTo>
                  <a:cubicBezTo>
                    <a:pt x="13" y="5799"/>
                    <a:pt x="10" y="6027"/>
                    <a:pt x="0" y="6245"/>
                  </a:cubicBezTo>
                  <a:cubicBezTo>
                    <a:pt x="48" y="6262"/>
                    <a:pt x="72" y="6273"/>
                    <a:pt x="96" y="6276"/>
                  </a:cubicBezTo>
                  <a:cubicBezTo>
                    <a:pt x="1213" y="6483"/>
                    <a:pt x="2229" y="6221"/>
                    <a:pt x="3145" y="5637"/>
                  </a:cubicBezTo>
                  <a:cubicBezTo>
                    <a:pt x="4095" y="5032"/>
                    <a:pt x="5153" y="4043"/>
                    <a:pt x="5153" y="2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352882" y="369933"/>
              <a:ext cx="2798016" cy="76944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anchor="ctr">
              <a:spAutoFit/>
            </a:bodyPr>
            <a:lstStyle/>
            <a:p>
              <a:pPr marL="179243" defTabSz="913386" fontAlgn="base">
                <a:spcBef>
                  <a:spcPts val="1175"/>
                </a:spcBef>
                <a:spcAft>
                  <a:spcPts val="1175"/>
                </a:spcAft>
              </a:pPr>
              <a:r>
                <a:rPr lang="en-US" sz="4313" kern="0" dirty="0">
                  <a:solidFill>
                    <a:schemeClr val="bg1"/>
                  </a:solidFill>
                  <a:latin typeface="+mj-lt"/>
                  <a:cs typeface="Segoe UI Semibold" panose="020B0702040204020203" pitchFamily="34" charset="0"/>
                </a:rPr>
                <a:t>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08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>
            <a:off x="1" y="487"/>
            <a:ext cx="12192000" cy="1411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60" name="Group 59"/>
          <p:cNvGrpSpPr/>
          <p:nvPr/>
        </p:nvGrpSpPr>
        <p:grpSpPr>
          <a:xfrm>
            <a:off x="840728" y="363148"/>
            <a:ext cx="3228573" cy="754315"/>
            <a:chOff x="857585" y="369933"/>
            <a:chExt cx="3293313" cy="769441"/>
          </a:xfrm>
        </p:grpSpPr>
        <p:sp>
          <p:nvSpPr>
            <p:cNvPr id="63" name="Freeform 9"/>
            <p:cNvSpPr>
              <a:spLocks noChangeAspect="1"/>
            </p:cNvSpPr>
            <p:nvPr/>
          </p:nvSpPr>
          <p:spPr bwMode="auto">
            <a:xfrm>
              <a:off x="857585" y="475389"/>
              <a:ext cx="483854" cy="608436"/>
            </a:xfrm>
            <a:custGeom>
              <a:avLst/>
              <a:gdLst>
                <a:gd name="T0" fmla="*/ 5153 w 5153"/>
                <a:gd name="T1" fmla="*/ 2353 h 6483"/>
                <a:gd name="T2" fmla="*/ 2799 w 5153"/>
                <a:gd name="T3" fmla="*/ 0 h 6483"/>
                <a:gd name="T4" fmla="*/ 445 w 5153"/>
                <a:gd name="T5" fmla="*/ 2353 h 6483"/>
                <a:gd name="T6" fmla="*/ 1852 w 5153"/>
                <a:gd name="T7" fmla="*/ 4507 h 6483"/>
                <a:gd name="T8" fmla="*/ 1399 w 5153"/>
                <a:gd name="T9" fmla="*/ 4932 h 6483"/>
                <a:gd name="T10" fmla="*/ 214 w 5153"/>
                <a:gd name="T11" fmla="*/ 5457 h 6483"/>
                <a:gd name="T12" fmla="*/ 41 w 5153"/>
                <a:gd name="T13" fmla="*/ 5578 h 6483"/>
                <a:gd name="T14" fmla="*/ 0 w 5153"/>
                <a:gd name="T15" fmla="*/ 6245 h 6483"/>
                <a:gd name="T16" fmla="*/ 96 w 5153"/>
                <a:gd name="T17" fmla="*/ 6276 h 6483"/>
                <a:gd name="T18" fmla="*/ 3145 w 5153"/>
                <a:gd name="T19" fmla="*/ 5637 h 6483"/>
                <a:gd name="T20" fmla="*/ 5153 w 5153"/>
                <a:gd name="T21" fmla="*/ 2353 h 6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53" h="6483">
                  <a:moveTo>
                    <a:pt x="5153" y="2353"/>
                  </a:moveTo>
                  <a:cubicBezTo>
                    <a:pt x="5153" y="1054"/>
                    <a:pt x="4098" y="0"/>
                    <a:pt x="2799" y="0"/>
                  </a:cubicBezTo>
                  <a:cubicBezTo>
                    <a:pt x="1500" y="0"/>
                    <a:pt x="445" y="1054"/>
                    <a:pt x="445" y="2353"/>
                  </a:cubicBezTo>
                  <a:cubicBezTo>
                    <a:pt x="445" y="3314"/>
                    <a:pt x="1023" y="4144"/>
                    <a:pt x="1852" y="4507"/>
                  </a:cubicBezTo>
                  <a:cubicBezTo>
                    <a:pt x="1776" y="4634"/>
                    <a:pt x="1586" y="4814"/>
                    <a:pt x="1399" y="4932"/>
                  </a:cubicBezTo>
                  <a:cubicBezTo>
                    <a:pt x="1036" y="5167"/>
                    <a:pt x="611" y="5284"/>
                    <a:pt x="214" y="5457"/>
                  </a:cubicBezTo>
                  <a:cubicBezTo>
                    <a:pt x="148" y="5485"/>
                    <a:pt x="45" y="5530"/>
                    <a:pt x="41" y="5578"/>
                  </a:cubicBezTo>
                  <a:cubicBezTo>
                    <a:pt x="13" y="5799"/>
                    <a:pt x="10" y="6027"/>
                    <a:pt x="0" y="6245"/>
                  </a:cubicBezTo>
                  <a:cubicBezTo>
                    <a:pt x="48" y="6262"/>
                    <a:pt x="72" y="6273"/>
                    <a:pt x="96" y="6276"/>
                  </a:cubicBezTo>
                  <a:cubicBezTo>
                    <a:pt x="1213" y="6483"/>
                    <a:pt x="2229" y="6221"/>
                    <a:pt x="3145" y="5637"/>
                  </a:cubicBezTo>
                  <a:cubicBezTo>
                    <a:pt x="4095" y="5032"/>
                    <a:pt x="5153" y="4043"/>
                    <a:pt x="5153" y="2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352882" y="369933"/>
              <a:ext cx="2798016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179243" defTabSz="913386" fontAlgn="base">
                <a:spcBef>
                  <a:spcPts val="1175"/>
                </a:spcBef>
                <a:spcAft>
                  <a:spcPts val="1175"/>
                </a:spcAft>
              </a:pPr>
              <a:r>
                <a:rPr lang="en-US" sz="4313" kern="0" dirty="0">
                  <a:solidFill>
                    <a:schemeClr val="bg1"/>
                  </a:solidFill>
                  <a:latin typeface="+mj-lt"/>
                  <a:cs typeface="Segoe UI Semibold" panose="020B0702040204020203" pitchFamily="34" charset="0"/>
                </a:rPr>
                <a:t>Language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3135" y="276939"/>
            <a:ext cx="4014718" cy="841064"/>
            <a:chOff x="370416" y="281995"/>
            <a:chExt cx="4095221" cy="857929"/>
          </a:xfrm>
        </p:grpSpPr>
        <p:grpSp>
          <p:nvGrpSpPr>
            <p:cNvPr id="5" name="Group 4"/>
            <p:cNvGrpSpPr/>
            <p:nvPr/>
          </p:nvGrpSpPr>
          <p:grpSpPr>
            <a:xfrm>
              <a:off x="370416" y="281995"/>
              <a:ext cx="4095221" cy="857929"/>
              <a:chOff x="370416" y="281305"/>
              <a:chExt cx="4095221" cy="857929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356203" y="369793"/>
                <a:ext cx="3109434" cy="76944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anchor="ctr">
                <a:spAutoFit/>
              </a:bodyPr>
              <a:lstStyle/>
              <a:p>
                <a:pPr marL="179243" defTabSz="913386" fontAlgn="base">
                  <a:spcBef>
                    <a:spcPts val="1175"/>
                  </a:spcBef>
                  <a:spcAft>
                    <a:spcPts val="1175"/>
                  </a:spcAft>
                </a:pPr>
                <a:r>
                  <a:rPr lang="en-US" sz="4313" kern="0" dirty="0">
                    <a:solidFill>
                      <a:schemeClr val="bg1"/>
                    </a:solidFill>
                    <a:latin typeface="+mj-lt"/>
                    <a:cs typeface="Segoe UI Semibold" panose="020B0702040204020203" pitchFamily="34" charset="0"/>
                  </a:rPr>
                  <a:t>Knowledge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70416" y="281305"/>
                <a:ext cx="1066799" cy="6244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</p:grpSp>
        <p:sp>
          <p:nvSpPr>
            <p:cNvPr id="71" name="Freeform 5"/>
            <p:cNvSpPr>
              <a:spLocks/>
            </p:cNvSpPr>
            <p:nvPr/>
          </p:nvSpPr>
          <p:spPr bwMode="auto">
            <a:xfrm>
              <a:off x="680827" y="458609"/>
              <a:ext cx="660611" cy="660611"/>
            </a:xfrm>
            <a:custGeom>
              <a:avLst/>
              <a:gdLst>
                <a:gd name="T0" fmla="*/ 5986 w 5986"/>
                <a:gd name="T1" fmla="*/ 3594 h 5985"/>
                <a:gd name="T2" fmla="*/ 5986 w 5986"/>
                <a:gd name="T3" fmla="*/ 2395 h 5985"/>
                <a:gd name="T4" fmla="*/ 5402 w 5986"/>
                <a:gd name="T5" fmla="*/ 2395 h 5985"/>
                <a:gd name="T6" fmla="*/ 5122 w 5986"/>
                <a:gd name="T7" fmla="*/ 1717 h 5985"/>
                <a:gd name="T8" fmla="*/ 5533 w 5986"/>
                <a:gd name="T9" fmla="*/ 1330 h 5985"/>
                <a:gd name="T10" fmla="*/ 4666 w 5986"/>
                <a:gd name="T11" fmla="*/ 463 h 5985"/>
                <a:gd name="T12" fmla="*/ 4282 w 5986"/>
                <a:gd name="T13" fmla="*/ 870 h 5985"/>
                <a:gd name="T14" fmla="*/ 3591 w 5986"/>
                <a:gd name="T15" fmla="*/ 584 h 5985"/>
                <a:gd name="T16" fmla="*/ 3591 w 5986"/>
                <a:gd name="T17" fmla="*/ 0 h 5985"/>
                <a:gd name="T18" fmla="*/ 2392 w 5986"/>
                <a:gd name="T19" fmla="*/ 0 h 5985"/>
                <a:gd name="T20" fmla="*/ 2392 w 5986"/>
                <a:gd name="T21" fmla="*/ 587 h 5985"/>
                <a:gd name="T22" fmla="*/ 1711 w 5986"/>
                <a:gd name="T23" fmla="*/ 870 h 5985"/>
                <a:gd name="T24" fmla="*/ 1327 w 5986"/>
                <a:gd name="T25" fmla="*/ 456 h 5985"/>
                <a:gd name="T26" fmla="*/ 453 w 5986"/>
                <a:gd name="T27" fmla="*/ 1323 h 5985"/>
                <a:gd name="T28" fmla="*/ 868 w 5986"/>
                <a:gd name="T29" fmla="*/ 1710 h 5985"/>
                <a:gd name="T30" fmla="*/ 584 w 5986"/>
                <a:gd name="T31" fmla="*/ 2395 h 5985"/>
                <a:gd name="T32" fmla="*/ 0 w 5986"/>
                <a:gd name="T33" fmla="*/ 2395 h 5985"/>
                <a:gd name="T34" fmla="*/ 0 w 5986"/>
                <a:gd name="T35" fmla="*/ 3587 h 5985"/>
                <a:gd name="T36" fmla="*/ 584 w 5986"/>
                <a:gd name="T37" fmla="*/ 3587 h 5985"/>
                <a:gd name="T38" fmla="*/ 871 w 5986"/>
                <a:gd name="T39" fmla="*/ 4275 h 5985"/>
                <a:gd name="T40" fmla="*/ 442 w 5986"/>
                <a:gd name="T41" fmla="*/ 4651 h 5985"/>
                <a:gd name="T42" fmla="*/ 1320 w 5986"/>
                <a:gd name="T43" fmla="*/ 5529 h 5985"/>
                <a:gd name="T44" fmla="*/ 1711 w 5986"/>
                <a:gd name="T45" fmla="*/ 5114 h 5985"/>
                <a:gd name="T46" fmla="*/ 2392 w 5986"/>
                <a:gd name="T47" fmla="*/ 5398 h 5985"/>
                <a:gd name="T48" fmla="*/ 2392 w 5986"/>
                <a:gd name="T49" fmla="*/ 5985 h 5985"/>
                <a:gd name="T50" fmla="*/ 3584 w 5986"/>
                <a:gd name="T51" fmla="*/ 5985 h 5985"/>
                <a:gd name="T52" fmla="*/ 3584 w 5986"/>
                <a:gd name="T53" fmla="*/ 5401 h 5985"/>
                <a:gd name="T54" fmla="*/ 4279 w 5986"/>
                <a:gd name="T55" fmla="*/ 5114 h 5985"/>
                <a:gd name="T56" fmla="*/ 4662 w 5986"/>
                <a:gd name="T57" fmla="*/ 5533 h 5985"/>
                <a:gd name="T58" fmla="*/ 5523 w 5986"/>
                <a:gd name="T59" fmla="*/ 4669 h 5985"/>
                <a:gd name="T60" fmla="*/ 5112 w 5986"/>
                <a:gd name="T61" fmla="*/ 4285 h 5985"/>
                <a:gd name="T62" fmla="*/ 5402 w 5986"/>
                <a:gd name="T63" fmla="*/ 3594 h 5985"/>
                <a:gd name="T64" fmla="*/ 5986 w 5986"/>
                <a:gd name="T65" fmla="*/ 3594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86" h="5985">
                  <a:moveTo>
                    <a:pt x="5986" y="3594"/>
                  </a:moveTo>
                  <a:cubicBezTo>
                    <a:pt x="5986" y="3193"/>
                    <a:pt x="5986" y="2795"/>
                    <a:pt x="5986" y="2395"/>
                  </a:cubicBezTo>
                  <a:cubicBezTo>
                    <a:pt x="5789" y="2395"/>
                    <a:pt x="5595" y="2395"/>
                    <a:pt x="5402" y="2395"/>
                  </a:cubicBezTo>
                  <a:cubicBezTo>
                    <a:pt x="5343" y="2153"/>
                    <a:pt x="5246" y="1925"/>
                    <a:pt x="5122" y="1717"/>
                  </a:cubicBezTo>
                  <a:cubicBezTo>
                    <a:pt x="5257" y="1589"/>
                    <a:pt x="5395" y="1458"/>
                    <a:pt x="5533" y="1330"/>
                  </a:cubicBezTo>
                  <a:cubicBezTo>
                    <a:pt x="5232" y="1029"/>
                    <a:pt x="4956" y="753"/>
                    <a:pt x="4666" y="463"/>
                  </a:cubicBezTo>
                  <a:cubicBezTo>
                    <a:pt x="4541" y="597"/>
                    <a:pt x="4410" y="736"/>
                    <a:pt x="4282" y="870"/>
                  </a:cubicBezTo>
                  <a:cubicBezTo>
                    <a:pt x="4071" y="743"/>
                    <a:pt x="3836" y="642"/>
                    <a:pt x="3591" y="584"/>
                  </a:cubicBezTo>
                  <a:cubicBezTo>
                    <a:pt x="3591" y="397"/>
                    <a:pt x="3591" y="197"/>
                    <a:pt x="3591" y="0"/>
                  </a:cubicBezTo>
                  <a:cubicBezTo>
                    <a:pt x="3190" y="0"/>
                    <a:pt x="2793" y="0"/>
                    <a:pt x="2392" y="0"/>
                  </a:cubicBezTo>
                  <a:cubicBezTo>
                    <a:pt x="2392" y="197"/>
                    <a:pt x="2392" y="390"/>
                    <a:pt x="2392" y="587"/>
                  </a:cubicBezTo>
                  <a:cubicBezTo>
                    <a:pt x="2150" y="649"/>
                    <a:pt x="1918" y="746"/>
                    <a:pt x="1711" y="870"/>
                  </a:cubicBezTo>
                  <a:cubicBezTo>
                    <a:pt x="1586" y="736"/>
                    <a:pt x="1452" y="594"/>
                    <a:pt x="1327" y="456"/>
                  </a:cubicBezTo>
                  <a:cubicBezTo>
                    <a:pt x="1023" y="753"/>
                    <a:pt x="747" y="1029"/>
                    <a:pt x="453" y="1323"/>
                  </a:cubicBezTo>
                  <a:cubicBezTo>
                    <a:pt x="588" y="1451"/>
                    <a:pt x="729" y="1582"/>
                    <a:pt x="868" y="1710"/>
                  </a:cubicBezTo>
                  <a:cubicBezTo>
                    <a:pt x="740" y="1921"/>
                    <a:pt x="646" y="2149"/>
                    <a:pt x="584" y="2395"/>
                  </a:cubicBezTo>
                  <a:cubicBezTo>
                    <a:pt x="398" y="2395"/>
                    <a:pt x="201" y="2395"/>
                    <a:pt x="0" y="2395"/>
                  </a:cubicBezTo>
                  <a:cubicBezTo>
                    <a:pt x="0" y="2795"/>
                    <a:pt x="0" y="3183"/>
                    <a:pt x="0" y="3587"/>
                  </a:cubicBezTo>
                  <a:cubicBezTo>
                    <a:pt x="197" y="3587"/>
                    <a:pt x="391" y="3587"/>
                    <a:pt x="584" y="3587"/>
                  </a:cubicBezTo>
                  <a:cubicBezTo>
                    <a:pt x="646" y="3832"/>
                    <a:pt x="743" y="4064"/>
                    <a:pt x="871" y="4275"/>
                  </a:cubicBezTo>
                  <a:cubicBezTo>
                    <a:pt x="733" y="4396"/>
                    <a:pt x="584" y="4527"/>
                    <a:pt x="442" y="4651"/>
                  </a:cubicBezTo>
                  <a:cubicBezTo>
                    <a:pt x="750" y="4959"/>
                    <a:pt x="1027" y="5235"/>
                    <a:pt x="1320" y="5529"/>
                  </a:cubicBezTo>
                  <a:cubicBezTo>
                    <a:pt x="1448" y="5391"/>
                    <a:pt x="1583" y="5249"/>
                    <a:pt x="1711" y="5114"/>
                  </a:cubicBezTo>
                  <a:cubicBezTo>
                    <a:pt x="1918" y="5242"/>
                    <a:pt x="2150" y="5336"/>
                    <a:pt x="2392" y="5398"/>
                  </a:cubicBezTo>
                  <a:cubicBezTo>
                    <a:pt x="2392" y="5584"/>
                    <a:pt x="2392" y="5781"/>
                    <a:pt x="2392" y="5985"/>
                  </a:cubicBezTo>
                  <a:cubicBezTo>
                    <a:pt x="2793" y="5985"/>
                    <a:pt x="3180" y="5985"/>
                    <a:pt x="3584" y="5985"/>
                  </a:cubicBezTo>
                  <a:cubicBezTo>
                    <a:pt x="3584" y="5788"/>
                    <a:pt x="3584" y="5591"/>
                    <a:pt x="3584" y="5401"/>
                  </a:cubicBezTo>
                  <a:cubicBezTo>
                    <a:pt x="3833" y="5343"/>
                    <a:pt x="4064" y="5242"/>
                    <a:pt x="4279" y="5114"/>
                  </a:cubicBezTo>
                  <a:cubicBezTo>
                    <a:pt x="4403" y="5253"/>
                    <a:pt x="4534" y="5394"/>
                    <a:pt x="4662" y="5533"/>
                  </a:cubicBezTo>
                  <a:cubicBezTo>
                    <a:pt x="4956" y="5239"/>
                    <a:pt x="5232" y="4959"/>
                    <a:pt x="5523" y="4669"/>
                  </a:cubicBezTo>
                  <a:cubicBezTo>
                    <a:pt x="5388" y="4541"/>
                    <a:pt x="5246" y="4409"/>
                    <a:pt x="5112" y="4285"/>
                  </a:cubicBezTo>
                  <a:cubicBezTo>
                    <a:pt x="5239" y="4074"/>
                    <a:pt x="5340" y="3843"/>
                    <a:pt x="5402" y="3594"/>
                  </a:cubicBezTo>
                  <a:cubicBezTo>
                    <a:pt x="5588" y="3594"/>
                    <a:pt x="5785" y="3594"/>
                    <a:pt x="5986" y="35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77643" y="2652048"/>
            <a:ext cx="1568743" cy="1568743"/>
            <a:chOff x="6746821" y="2704730"/>
            <a:chExt cx="1600200" cy="1600200"/>
          </a:xfrm>
        </p:grpSpPr>
        <p:sp>
          <p:nvSpPr>
            <p:cNvPr id="39" name="Rectangle 38"/>
            <p:cNvSpPr/>
            <p:nvPr/>
          </p:nvSpPr>
          <p:spPr>
            <a:xfrm>
              <a:off x="6746821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953196" y="2913486"/>
              <a:ext cx="1187450" cy="1182688"/>
              <a:chOff x="6953196" y="2913486"/>
              <a:chExt cx="1187450" cy="1182688"/>
            </a:xfrm>
          </p:grpSpPr>
          <p:grpSp>
            <p:nvGrpSpPr>
              <p:cNvPr id="119" name="Group 4"/>
              <p:cNvGrpSpPr>
                <a:grpSpLocks noChangeAspect="1"/>
              </p:cNvGrpSpPr>
              <p:nvPr/>
            </p:nvGrpSpPr>
            <p:grpSpPr bwMode="auto">
              <a:xfrm>
                <a:off x="6953196" y="2913486"/>
                <a:ext cx="1187450" cy="1182688"/>
                <a:chOff x="864" y="1833"/>
                <a:chExt cx="748" cy="745"/>
              </a:xfrm>
            </p:grpSpPr>
            <p:sp>
              <p:nvSpPr>
                <p:cNvPr id="120" name="Freeform 5"/>
                <p:cNvSpPr>
                  <a:spLocks noEditPoints="1"/>
                </p:cNvSpPr>
                <p:nvPr/>
              </p:nvSpPr>
              <p:spPr bwMode="auto">
                <a:xfrm>
                  <a:off x="864" y="1833"/>
                  <a:ext cx="748" cy="745"/>
                </a:xfrm>
                <a:custGeom>
                  <a:avLst/>
                  <a:gdLst>
                    <a:gd name="T0" fmla="*/ 300 w 303"/>
                    <a:gd name="T1" fmla="*/ 151 h 302"/>
                    <a:gd name="T2" fmla="*/ 301 w 303"/>
                    <a:gd name="T3" fmla="*/ 134 h 302"/>
                    <a:gd name="T4" fmla="*/ 290 w 303"/>
                    <a:gd name="T5" fmla="*/ 121 h 302"/>
                    <a:gd name="T6" fmla="*/ 280 w 303"/>
                    <a:gd name="T7" fmla="*/ 122 h 302"/>
                    <a:gd name="T8" fmla="*/ 263 w 303"/>
                    <a:gd name="T9" fmla="*/ 82 h 302"/>
                    <a:gd name="T10" fmla="*/ 272 w 303"/>
                    <a:gd name="T11" fmla="*/ 75 h 302"/>
                    <a:gd name="T12" fmla="*/ 272 w 303"/>
                    <a:gd name="T13" fmla="*/ 62 h 302"/>
                    <a:gd name="T14" fmla="*/ 243 w 303"/>
                    <a:gd name="T15" fmla="*/ 33 h 302"/>
                    <a:gd name="T16" fmla="*/ 225 w 303"/>
                    <a:gd name="T17" fmla="*/ 34 h 302"/>
                    <a:gd name="T18" fmla="*/ 220 w 303"/>
                    <a:gd name="T19" fmla="*/ 40 h 302"/>
                    <a:gd name="T20" fmla="*/ 181 w 303"/>
                    <a:gd name="T21" fmla="*/ 24 h 302"/>
                    <a:gd name="T22" fmla="*/ 181 w 303"/>
                    <a:gd name="T23" fmla="*/ 14 h 302"/>
                    <a:gd name="T24" fmla="*/ 171 w 303"/>
                    <a:gd name="T25" fmla="*/ 1 h 302"/>
                    <a:gd name="T26" fmla="*/ 132 w 303"/>
                    <a:gd name="T27" fmla="*/ 1 h 302"/>
                    <a:gd name="T28" fmla="*/ 120 w 303"/>
                    <a:gd name="T29" fmla="*/ 14 h 302"/>
                    <a:gd name="T30" fmla="*/ 121 w 303"/>
                    <a:gd name="T31" fmla="*/ 23 h 302"/>
                    <a:gd name="T32" fmla="*/ 81 w 303"/>
                    <a:gd name="T33" fmla="*/ 40 h 302"/>
                    <a:gd name="T34" fmla="*/ 74 w 303"/>
                    <a:gd name="T35" fmla="*/ 31 h 302"/>
                    <a:gd name="T36" fmla="*/ 61 w 303"/>
                    <a:gd name="T37" fmla="*/ 31 h 302"/>
                    <a:gd name="T38" fmla="*/ 32 w 303"/>
                    <a:gd name="T39" fmla="*/ 59 h 302"/>
                    <a:gd name="T40" fmla="*/ 33 w 303"/>
                    <a:gd name="T41" fmla="*/ 77 h 302"/>
                    <a:gd name="T42" fmla="*/ 39 w 303"/>
                    <a:gd name="T43" fmla="*/ 82 h 302"/>
                    <a:gd name="T44" fmla="*/ 23 w 303"/>
                    <a:gd name="T45" fmla="*/ 122 h 302"/>
                    <a:gd name="T46" fmla="*/ 11 w 303"/>
                    <a:gd name="T47" fmla="*/ 121 h 302"/>
                    <a:gd name="T48" fmla="*/ 9 w 303"/>
                    <a:gd name="T49" fmla="*/ 121 h 302"/>
                    <a:gd name="T50" fmla="*/ 1 w 303"/>
                    <a:gd name="T51" fmla="*/ 131 h 302"/>
                    <a:gd name="T52" fmla="*/ 1 w 303"/>
                    <a:gd name="T53" fmla="*/ 169 h 302"/>
                    <a:gd name="T54" fmla="*/ 12 w 303"/>
                    <a:gd name="T55" fmla="*/ 181 h 302"/>
                    <a:gd name="T56" fmla="*/ 22 w 303"/>
                    <a:gd name="T57" fmla="*/ 181 h 302"/>
                    <a:gd name="T58" fmla="*/ 38 w 303"/>
                    <a:gd name="T59" fmla="*/ 220 h 302"/>
                    <a:gd name="T60" fmla="*/ 38 w 303"/>
                    <a:gd name="T61" fmla="*/ 220 h 302"/>
                    <a:gd name="T62" fmla="*/ 30 w 303"/>
                    <a:gd name="T63" fmla="*/ 227 h 302"/>
                    <a:gd name="T64" fmla="*/ 29 w 303"/>
                    <a:gd name="T65" fmla="*/ 240 h 302"/>
                    <a:gd name="T66" fmla="*/ 61 w 303"/>
                    <a:gd name="T67" fmla="*/ 271 h 302"/>
                    <a:gd name="T68" fmla="*/ 74 w 303"/>
                    <a:gd name="T69" fmla="*/ 271 h 302"/>
                    <a:gd name="T70" fmla="*/ 81 w 303"/>
                    <a:gd name="T71" fmla="*/ 264 h 302"/>
                    <a:gd name="T72" fmla="*/ 122 w 303"/>
                    <a:gd name="T73" fmla="*/ 281 h 302"/>
                    <a:gd name="T74" fmla="*/ 121 w 303"/>
                    <a:gd name="T75" fmla="*/ 291 h 302"/>
                    <a:gd name="T76" fmla="*/ 130 w 303"/>
                    <a:gd name="T77" fmla="*/ 301 h 302"/>
                    <a:gd name="T78" fmla="*/ 168 w 303"/>
                    <a:gd name="T79" fmla="*/ 301 h 302"/>
                    <a:gd name="T80" fmla="*/ 180 w 303"/>
                    <a:gd name="T81" fmla="*/ 286 h 302"/>
                    <a:gd name="T82" fmla="*/ 180 w 303"/>
                    <a:gd name="T83" fmla="*/ 281 h 302"/>
                    <a:gd name="T84" fmla="*/ 221 w 303"/>
                    <a:gd name="T85" fmla="*/ 264 h 302"/>
                    <a:gd name="T86" fmla="*/ 227 w 303"/>
                    <a:gd name="T87" fmla="*/ 271 h 302"/>
                    <a:gd name="T88" fmla="*/ 241 w 303"/>
                    <a:gd name="T89" fmla="*/ 271 h 302"/>
                    <a:gd name="T90" fmla="*/ 271 w 303"/>
                    <a:gd name="T91" fmla="*/ 242 h 302"/>
                    <a:gd name="T92" fmla="*/ 271 w 303"/>
                    <a:gd name="T93" fmla="*/ 228 h 302"/>
                    <a:gd name="T94" fmla="*/ 263 w 303"/>
                    <a:gd name="T95" fmla="*/ 222 h 302"/>
                    <a:gd name="T96" fmla="*/ 280 w 303"/>
                    <a:gd name="T97" fmla="*/ 181 h 302"/>
                    <a:gd name="T98" fmla="*/ 299 w 303"/>
                    <a:gd name="T99" fmla="*/ 179 h 302"/>
                    <a:gd name="T100" fmla="*/ 300 w 303"/>
                    <a:gd name="T101" fmla="*/ 151 h 302"/>
                    <a:gd name="T102" fmla="*/ 151 w 303"/>
                    <a:gd name="T103" fmla="*/ 230 h 302"/>
                    <a:gd name="T104" fmla="*/ 72 w 303"/>
                    <a:gd name="T105" fmla="*/ 151 h 302"/>
                    <a:gd name="T106" fmla="*/ 151 w 303"/>
                    <a:gd name="T107" fmla="*/ 72 h 302"/>
                    <a:gd name="T108" fmla="*/ 230 w 303"/>
                    <a:gd name="T109" fmla="*/ 151 h 302"/>
                    <a:gd name="T110" fmla="*/ 151 w 303"/>
                    <a:gd name="T111" fmla="*/ 23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03" h="302">
                      <a:moveTo>
                        <a:pt x="300" y="151"/>
                      </a:moveTo>
                      <a:cubicBezTo>
                        <a:pt x="301" y="146"/>
                        <a:pt x="300" y="140"/>
                        <a:pt x="301" y="134"/>
                      </a:cubicBezTo>
                      <a:cubicBezTo>
                        <a:pt x="302" y="124"/>
                        <a:pt x="299" y="120"/>
                        <a:pt x="290" y="121"/>
                      </a:cubicBezTo>
                      <a:cubicBezTo>
                        <a:pt x="287" y="121"/>
                        <a:pt x="283" y="122"/>
                        <a:pt x="280" y="122"/>
                      </a:cubicBezTo>
                      <a:cubicBezTo>
                        <a:pt x="276" y="108"/>
                        <a:pt x="270" y="94"/>
                        <a:pt x="263" y="82"/>
                      </a:cubicBezTo>
                      <a:cubicBezTo>
                        <a:pt x="265" y="79"/>
                        <a:pt x="269" y="77"/>
                        <a:pt x="272" y="75"/>
                      </a:cubicBezTo>
                      <a:cubicBezTo>
                        <a:pt x="277" y="70"/>
                        <a:pt x="278" y="67"/>
                        <a:pt x="272" y="62"/>
                      </a:cubicBezTo>
                      <a:cubicBezTo>
                        <a:pt x="262" y="53"/>
                        <a:pt x="252" y="44"/>
                        <a:pt x="243" y="33"/>
                      </a:cubicBezTo>
                      <a:cubicBezTo>
                        <a:pt x="237" y="26"/>
                        <a:pt x="231" y="25"/>
                        <a:pt x="225" y="34"/>
                      </a:cubicBezTo>
                      <a:cubicBezTo>
                        <a:pt x="224" y="36"/>
                        <a:pt x="222" y="38"/>
                        <a:pt x="220" y="40"/>
                      </a:cubicBezTo>
                      <a:cubicBezTo>
                        <a:pt x="208" y="32"/>
                        <a:pt x="195" y="27"/>
                        <a:pt x="181" y="24"/>
                      </a:cubicBezTo>
                      <a:cubicBezTo>
                        <a:pt x="181" y="21"/>
                        <a:pt x="180" y="18"/>
                        <a:pt x="181" y="14"/>
                      </a:cubicBezTo>
                      <a:cubicBezTo>
                        <a:pt x="183" y="4"/>
                        <a:pt x="179" y="0"/>
                        <a:pt x="171" y="1"/>
                      </a:cubicBezTo>
                      <a:cubicBezTo>
                        <a:pt x="158" y="2"/>
                        <a:pt x="145" y="2"/>
                        <a:pt x="132" y="1"/>
                      </a:cubicBezTo>
                      <a:cubicBezTo>
                        <a:pt x="123" y="1"/>
                        <a:pt x="120" y="4"/>
                        <a:pt x="120" y="14"/>
                      </a:cubicBezTo>
                      <a:cubicBezTo>
                        <a:pt x="121" y="17"/>
                        <a:pt x="121" y="20"/>
                        <a:pt x="121" y="23"/>
                      </a:cubicBezTo>
                      <a:cubicBezTo>
                        <a:pt x="107" y="27"/>
                        <a:pt x="93" y="32"/>
                        <a:pt x="81" y="40"/>
                      </a:cubicBezTo>
                      <a:cubicBezTo>
                        <a:pt x="79" y="37"/>
                        <a:pt x="77" y="34"/>
                        <a:pt x="74" y="31"/>
                      </a:cubicBezTo>
                      <a:cubicBezTo>
                        <a:pt x="69" y="25"/>
                        <a:pt x="66" y="26"/>
                        <a:pt x="61" y="31"/>
                      </a:cubicBezTo>
                      <a:cubicBezTo>
                        <a:pt x="52" y="41"/>
                        <a:pt x="42" y="51"/>
                        <a:pt x="32" y="59"/>
                      </a:cubicBezTo>
                      <a:cubicBezTo>
                        <a:pt x="23" y="67"/>
                        <a:pt x="25" y="71"/>
                        <a:pt x="33" y="77"/>
                      </a:cubicBezTo>
                      <a:cubicBezTo>
                        <a:pt x="34" y="79"/>
                        <a:pt x="37" y="80"/>
                        <a:pt x="39" y="82"/>
                      </a:cubicBezTo>
                      <a:cubicBezTo>
                        <a:pt x="32" y="94"/>
                        <a:pt x="26" y="107"/>
                        <a:pt x="23" y="122"/>
                      </a:cubicBezTo>
                      <a:cubicBezTo>
                        <a:pt x="19" y="122"/>
                        <a:pt x="14" y="120"/>
                        <a:pt x="11" y="121"/>
                      </a:cubicBezTo>
                      <a:cubicBezTo>
                        <a:pt x="10" y="121"/>
                        <a:pt x="10" y="121"/>
                        <a:pt x="9" y="121"/>
                      </a:cubicBezTo>
                      <a:cubicBezTo>
                        <a:pt x="2" y="120"/>
                        <a:pt x="1" y="124"/>
                        <a:pt x="1" y="131"/>
                      </a:cubicBezTo>
                      <a:cubicBezTo>
                        <a:pt x="2" y="144"/>
                        <a:pt x="2" y="157"/>
                        <a:pt x="1" y="169"/>
                      </a:cubicBezTo>
                      <a:cubicBezTo>
                        <a:pt x="0" y="179"/>
                        <a:pt x="4" y="183"/>
                        <a:pt x="12" y="181"/>
                      </a:cubicBezTo>
                      <a:cubicBezTo>
                        <a:pt x="16" y="180"/>
                        <a:pt x="19" y="180"/>
                        <a:pt x="22" y="181"/>
                      </a:cubicBezTo>
                      <a:cubicBezTo>
                        <a:pt x="25" y="195"/>
                        <a:pt x="31" y="208"/>
                        <a:pt x="38" y="220"/>
                      </a:cubicBezTo>
                      <a:cubicBezTo>
                        <a:pt x="38" y="220"/>
                        <a:pt x="38" y="220"/>
                        <a:pt x="38" y="220"/>
                      </a:cubicBezTo>
                      <a:cubicBezTo>
                        <a:pt x="35" y="222"/>
                        <a:pt x="33" y="225"/>
                        <a:pt x="30" y="227"/>
                      </a:cubicBezTo>
                      <a:cubicBezTo>
                        <a:pt x="24" y="231"/>
                        <a:pt x="23" y="234"/>
                        <a:pt x="29" y="240"/>
                      </a:cubicBezTo>
                      <a:cubicBezTo>
                        <a:pt x="40" y="250"/>
                        <a:pt x="50" y="261"/>
                        <a:pt x="61" y="271"/>
                      </a:cubicBezTo>
                      <a:cubicBezTo>
                        <a:pt x="66" y="277"/>
                        <a:pt x="69" y="277"/>
                        <a:pt x="74" y="271"/>
                      </a:cubicBezTo>
                      <a:cubicBezTo>
                        <a:pt x="76" y="269"/>
                        <a:pt x="78" y="266"/>
                        <a:pt x="81" y="264"/>
                      </a:cubicBezTo>
                      <a:cubicBezTo>
                        <a:pt x="93" y="272"/>
                        <a:pt x="107" y="277"/>
                        <a:pt x="122" y="281"/>
                      </a:cubicBezTo>
                      <a:cubicBezTo>
                        <a:pt x="122" y="283"/>
                        <a:pt x="121" y="286"/>
                        <a:pt x="121" y="291"/>
                      </a:cubicBezTo>
                      <a:cubicBezTo>
                        <a:pt x="119" y="299"/>
                        <a:pt x="124" y="301"/>
                        <a:pt x="130" y="301"/>
                      </a:cubicBezTo>
                      <a:cubicBezTo>
                        <a:pt x="143" y="300"/>
                        <a:pt x="155" y="300"/>
                        <a:pt x="168" y="301"/>
                      </a:cubicBezTo>
                      <a:cubicBezTo>
                        <a:pt x="178" y="302"/>
                        <a:pt x="182" y="298"/>
                        <a:pt x="180" y="286"/>
                      </a:cubicBezTo>
                      <a:cubicBezTo>
                        <a:pt x="180" y="284"/>
                        <a:pt x="180" y="282"/>
                        <a:pt x="180" y="281"/>
                      </a:cubicBezTo>
                      <a:cubicBezTo>
                        <a:pt x="195" y="278"/>
                        <a:pt x="209" y="272"/>
                        <a:pt x="221" y="264"/>
                      </a:cubicBezTo>
                      <a:cubicBezTo>
                        <a:pt x="223" y="265"/>
                        <a:pt x="225" y="268"/>
                        <a:pt x="227" y="271"/>
                      </a:cubicBezTo>
                      <a:cubicBezTo>
                        <a:pt x="231" y="277"/>
                        <a:pt x="235" y="278"/>
                        <a:pt x="241" y="271"/>
                      </a:cubicBezTo>
                      <a:cubicBezTo>
                        <a:pt x="250" y="261"/>
                        <a:pt x="261" y="251"/>
                        <a:pt x="271" y="242"/>
                      </a:cubicBezTo>
                      <a:cubicBezTo>
                        <a:pt x="276" y="237"/>
                        <a:pt x="278" y="232"/>
                        <a:pt x="271" y="228"/>
                      </a:cubicBezTo>
                      <a:cubicBezTo>
                        <a:pt x="267" y="226"/>
                        <a:pt x="265" y="224"/>
                        <a:pt x="263" y="222"/>
                      </a:cubicBezTo>
                      <a:cubicBezTo>
                        <a:pt x="271" y="209"/>
                        <a:pt x="277" y="196"/>
                        <a:pt x="280" y="181"/>
                      </a:cubicBezTo>
                      <a:cubicBezTo>
                        <a:pt x="287" y="181"/>
                        <a:pt x="296" y="185"/>
                        <a:pt x="299" y="179"/>
                      </a:cubicBezTo>
                      <a:cubicBezTo>
                        <a:pt x="303" y="172"/>
                        <a:pt x="300" y="161"/>
                        <a:pt x="300" y="151"/>
                      </a:cubicBezTo>
                      <a:close/>
                      <a:moveTo>
                        <a:pt x="151" y="230"/>
                      </a:moveTo>
                      <a:cubicBezTo>
                        <a:pt x="107" y="230"/>
                        <a:pt x="72" y="195"/>
                        <a:pt x="72" y="151"/>
                      </a:cubicBezTo>
                      <a:cubicBezTo>
                        <a:pt x="72" y="107"/>
                        <a:pt x="107" y="72"/>
                        <a:pt x="151" y="72"/>
                      </a:cubicBezTo>
                      <a:cubicBezTo>
                        <a:pt x="195" y="72"/>
                        <a:pt x="230" y="107"/>
                        <a:pt x="230" y="151"/>
                      </a:cubicBezTo>
                      <a:cubicBezTo>
                        <a:pt x="230" y="195"/>
                        <a:pt x="195" y="230"/>
                        <a:pt x="151" y="23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21" name="Oval 6"/>
                <p:cNvSpPr>
                  <a:spLocks noChangeArrowheads="1"/>
                </p:cNvSpPr>
                <p:nvPr/>
              </p:nvSpPr>
              <p:spPr bwMode="auto">
                <a:xfrm>
                  <a:off x="1042" y="2011"/>
                  <a:ext cx="389" cy="38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7371067" y="3328976"/>
                <a:ext cx="351709" cy="351709"/>
                <a:chOff x="8353301" y="532550"/>
                <a:chExt cx="531936" cy="531936"/>
              </a:xfrm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8353301" y="532550"/>
                  <a:ext cx="379536" cy="379536"/>
                </a:xfrm>
                <a:prstGeom prst="roundRect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>
                <a:xfrm>
                  <a:off x="8505701" y="684950"/>
                  <a:ext cx="379536" cy="379536"/>
                </a:xfrm>
                <a:prstGeom prst="roundRect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/>
                </a:p>
              </p:txBody>
            </p:sp>
          </p:grpSp>
        </p:grpSp>
      </p:grpSp>
      <p:grpSp>
        <p:nvGrpSpPr>
          <p:cNvPr id="15" name="Group 14"/>
          <p:cNvGrpSpPr/>
          <p:nvPr/>
        </p:nvGrpSpPr>
        <p:grpSpPr>
          <a:xfrm>
            <a:off x="3942693" y="2652048"/>
            <a:ext cx="1568743" cy="1568743"/>
            <a:chOff x="3957030" y="2704730"/>
            <a:chExt cx="1600200" cy="1600200"/>
          </a:xfrm>
        </p:grpSpPr>
        <p:sp>
          <p:nvSpPr>
            <p:cNvPr id="49" name="Rectangle 48"/>
            <p:cNvSpPr/>
            <p:nvPr/>
          </p:nvSpPr>
          <p:spPr>
            <a:xfrm>
              <a:off x="3957030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163405" y="2913486"/>
              <a:ext cx="1187450" cy="1182688"/>
              <a:chOff x="4163405" y="2913486"/>
              <a:chExt cx="1187450" cy="1182688"/>
            </a:xfrm>
          </p:grpSpPr>
          <p:grpSp>
            <p:nvGrpSpPr>
              <p:cNvPr id="116" name="Group 4"/>
              <p:cNvGrpSpPr>
                <a:grpSpLocks noChangeAspect="1"/>
              </p:cNvGrpSpPr>
              <p:nvPr/>
            </p:nvGrpSpPr>
            <p:grpSpPr bwMode="auto">
              <a:xfrm>
                <a:off x="4163405" y="2913486"/>
                <a:ext cx="1187450" cy="1182688"/>
                <a:chOff x="864" y="1833"/>
                <a:chExt cx="748" cy="745"/>
              </a:xfrm>
            </p:grpSpPr>
            <p:sp>
              <p:nvSpPr>
                <p:cNvPr id="117" name="Freeform 5"/>
                <p:cNvSpPr>
                  <a:spLocks noEditPoints="1"/>
                </p:cNvSpPr>
                <p:nvPr/>
              </p:nvSpPr>
              <p:spPr bwMode="auto">
                <a:xfrm>
                  <a:off x="864" y="1833"/>
                  <a:ext cx="748" cy="745"/>
                </a:xfrm>
                <a:custGeom>
                  <a:avLst/>
                  <a:gdLst>
                    <a:gd name="T0" fmla="*/ 300 w 303"/>
                    <a:gd name="T1" fmla="*/ 151 h 302"/>
                    <a:gd name="T2" fmla="*/ 301 w 303"/>
                    <a:gd name="T3" fmla="*/ 134 h 302"/>
                    <a:gd name="T4" fmla="*/ 290 w 303"/>
                    <a:gd name="T5" fmla="*/ 121 h 302"/>
                    <a:gd name="T6" fmla="*/ 280 w 303"/>
                    <a:gd name="T7" fmla="*/ 122 h 302"/>
                    <a:gd name="T8" fmla="*/ 263 w 303"/>
                    <a:gd name="T9" fmla="*/ 82 h 302"/>
                    <a:gd name="T10" fmla="*/ 272 w 303"/>
                    <a:gd name="T11" fmla="*/ 75 h 302"/>
                    <a:gd name="T12" fmla="*/ 272 w 303"/>
                    <a:gd name="T13" fmla="*/ 62 h 302"/>
                    <a:gd name="T14" fmla="*/ 243 w 303"/>
                    <a:gd name="T15" fmla="*/ 33 h 302"/>
                    <a:gd name="T16" fmla="*/ 225 w 303"/>
                    <a:gd name="T17" fmla="*/ 34 h 302"/>
                    <a:gd name="T18" fmla="*/ 220 w 303"/>
                    <a:gd name="T19" fmla="*/ 40 h 302"/>
                    <a:gd name="T20" fmla="*/ 181 w 303"/>
                    <a:gd name="T21" fmla="*/ 24 h 302"/>
                    <a:gd name="T22" fmla="*/ 181 w 303"/>
                    <a:gd name="T23" fmla="*/ 14 h 302"/>
                    <a:gd name="T24" fmla="*/ 171 w 303"/>
                    <a:gd name="T25" fmla="*/ 1 h 302"/>
                    <a:gd name="T26" fmla="*/ 132 w 303"/>
                    <a:gd name="T27" fmla="*/ 1 h 302"/>
                    <a:gd name="T28" fmla="*/ 120 w 303"/>
                    <a:gd name="T29" fmla="*/ 14 h 302"/>
                    <a:gd name="T30" fmla="*/ 121 w 303"/>
                    <a:gd name="T31" fmla="*/ 23 h 302"/>
                    <a:gd name="T32" fmla="*/ 81 w 303"/>
                    <a:gd name="T33" fmla="*/ 40 h 302"/>
                    <a:gd name="T34" fmla="*/ 74 w 303"/>
                    <a:gd name="T35" fmla="*/ 31 h 302"/>
                    <a:gd name="T36" fmla="*/ 61 w 303"/>
                    <a:gd name="T37" fmla="*/ 31 h 302"/>
                    <a:gd name="T38" fmla="*/ 32 w 303"/>
                    <a:gd name="T39" fmla="*/ 59 h 302"/>
                    <a:gd name="T40" fmla="*/ 33 w 303"/>
                    <a:gd name="T41" fmla="*/ 77 h 302"/>
                    <a:gd name="T42" fmla="*/ 39 w 303"/>
                    <a:gd name="T43" fmla="*/ 82 h 302"/>
                    <a:gd name="T44" fmla="*/ 23 w 303"/>
                    <a:gd name="T45" fmla="*/ 122 h 302"/>
                    <a:gd name="T46" fmla="*/ 11 w 303"/>
                    <a:gd name="T47" fmla="*/ 121 h 302"/>
                    <a:gd name="T48" fmla="*/ 9 w 303"/>
                    <a:gd name="T49" fmla="*/ 121 h 302"/>
                    <a:gd name="T50" fmla="*/ 1 w 303"/>
                    <a:gd name="T51" fmla="*/ 131 h 302"/>
                    <a:gd name="T52" fmla="*/ 1 w 303"/>
                    <a:gd name="T53" fmla="*/ 169 h 302"/>
                    <a:gd name="T54" fmla="*/ 12 w 303"/>
                    <a:gd name="T55" fmla="*/ 181 h 302"/>
                    <a:gd name="T56" fmla="*/ 22 w 303"/>
                    <a:gd name="T57" fmla="*/ 181 h 302"/>
                    <a:gd name="T58" fmla="*/ 38 w 303"/>
                    <a:gd name="T59" fmla="*/ 220 h 302"/>
                    <a:gd name="T60" fmla="*/ 38 w 303"/>
                    <a:gd name="T61" fmla="*/ 220 h 302"/>
                    <a:gd name="T62" fmla="*/ 30 w 303"/>
                    <a:gd name="T63" fmla="*/ 227 h 302"/>
                    <a:gd name="T64" fmla="*/ 29 w 303"/>
                    <a:gd name="T65" fmla="*/ 240 h 302"/>
                    <a:gd name="T66" fmla="*/ 61 w 303"/>
                    <a:gd name="T67" fmla="*/ 271 h 302"/>
                    <a:gd name="T68" fmla="*/ 74 w 303"/>
                    <a:gd name="T69" fmla="*/ 271 h 302"/>
                    <a:gd name="T70" fmla="*/ 81 w 303"/>
                    <a:gd name="T71" fmla="*/ 264 h 302"/>
                    <a:gd name="T72" fmla="*/ 122 w 303"/>
                    <a:gd name="T73" fmla="*/ 281 h 302"/>
                    <a:gd name="T74" fmla="*/ 121 w 303"/>
                    <a:gd name="T75" fmla="*/ 291 h 302"/>
                    <a:gd name="T76" fmla="*/ 130 w 303"/>
                    <a:gd name="T77" fmla="*/ 301 h 302"/>
                    <a:gd name="T78" fmla="*/ 168 w 303"/>
                    <a:gd name="T79" fmla="*/ 301 h 302"/>
                    <a:gd name="T80" fmla="*/ 180 w 303"/>
                    <a:gd name="T81" fmla="*/ 286 h 302"/>
                    <a:gd name="T82" fmla="*/ 180 w 303"/>
                    <a:gd name="T83" fmla="*/ 281 h 302"/>
                    <a:gd name="T84" fmla="*/ 221 w 303"/>
                    <a:gd name="T85" fmla="*/ 264 h 302"/>
                    <a:gd name="T86" fmla="*/ 227 w 303"/>
                    <a:gd name="T87" fmla="*/ 271 h 302"/>
                    <a:gd name="T88" fmla="*/ 241 w 303"/>
                    <a:gd name="T89" fmla="*/ 271 h 302"/>
                    <a:gd name="T90" fmla="*/ 271 w 303"/>
                    <a:gd name="T91" fmla="*/ 242 h 302"/>
                    <a:gd name="T92" fmla="*/ 271 w 303"/>
                    <a:gd name="T93" fmla="*/ 228 h 302"/>
                    <a:gd name="T94" fmla="*/ 263 w 303"/>
                    <a:gd name="T95" fmla="*/ 222 h 302"/>
                    <a:gd name="T96" fmla="*/ 280 w 303"/>
                    <a:gd name="T97" fmla="*/ 181 h 302"/>
                    <a:gd name="T98" fmla="*/ 299 w 303"/>
                    <a:gd name="T99" fmla="*/ 179 h 302"/>
                    <a:gd name="T100" fmla="*/ 300 w 303"/>
                    <a:gd name="T101" fmla="*/ 151 h 302"/>
                    <a:gd name="T102" fmla="*/ 151 w 303"/>
                    <a:gd name="T103" fmla="*/ 230 h 302"/>
                    <a:gd name="T104" fmla="*/ 72 w 303"/>
                    <a:gd name="T105" fmla="*/ 151 h 302"/>
                    <a:gd name="T106" fmla="*/ 151 w 303"/>
                    <a:gd name="T107" fmla="*/ 72 h 302"/>
                    <a:gd name="T108" fmla="*/ 230 w 303"/>
                    <a:gd name="T109" fmla="*/ 151 h 302"/>
                    <a:gd name="T110" fmla="*/ 151 w 303"/>
                    <a:gd name="T111" fmla="*/ 23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03" h="302">
                      <a:moveTo>
                        <a:pt x="300" y="151"/>
                      </a:moveTo>
                      <a:cubicBezTo>
                        <a:pt x="301" y="146"/>
                        <a:pt x="300" y="140"/>
                        <a:pt x="301" y="134"/>
                      </a:cubicBezTo>
                      <a:cubicBezTo>
                        <a:pt x="302" y="124"/>
                        <a:pt x="299" y="120"/>
                        <a:pt x="290" y="121"/>
                      </a:cubicBezTo>
                      <a:cubicBezTo>
                        <a:pt x="287" y="121"/>
                        <a:pt x="283" y="122"/>
                        <a:pt x="280" y="122"/>
                      </a:cubicBezTo>
                      <a:cubicBezTo>
                        <a:pt x="276" y="108"/>
                        <a:pt x="270" y="94"/>
                        <a:pt x="263" y="82"/>
                      </a:cubicBezTo>
                      <a:cubicBezTo>
                        <a:pt x="265" y="79"/>
                        <a:pt x="269" y="77"/>
                        <a:pt x="272" y="75"/>
                      </a:cubicBezTo>
                      <a:cubicBezTo>
                        <a:pt x="277" y="70"/>
                        <a:pt x="278" y="67"/>
                        <a:pt x="272" y="62"/>
                      </a:cubicBezTo>
                      <a:cubicBezTo>
                        <a:pt x="262" y="53"/>
                        <a:pt x="252" y="44"/>
                        <a:pt x="243" y="33"/>
                      </a:cubicBezTo>
                      <a:cubicBezTo>
                        <a:pt x="237" y="26"/>
                        <a:pt x="231" y="25"/>
                        <a:pt x="225" y="34"/>
                      </a:cubicBezTo>
                      <a:cubicBezTo>
                        <a:pt x="224" y="36"/>
                        <a:pt x="222" y="38"/>
                        <a:pt x="220" y="40"/>
                      </a:cubicBezTo>
                      <a:cubicBezTo>
                        <a:pt x="208" y="32"/>
                        <a:pt x="195" y="27"/>
                        <a:pt x="181" y="24"/>
                      </a:cubicBezTo>
                      <a:cubicBezTo>
                        <a:pt x="181" y="21"/>
                        <a:pt x="180" y="18"/>
                        <a:pt x="181" y="14"/>
                      </a:cubicBezTo>
                      <a:cubicBezTo>
                        <a:pt x="183" y="4"/>
                        <a:pt x="179" y="0"/>
                        <a:pt x="171" y="1"/>
                      </a:cubicBezTo>
                      <a:cubicBezTo>
                        <a:pt x="158" y="2"/>
                        <a:pt x="145" y="2"/>
                        <a:pt x="132" y="1"/>
                      </a:cubicBezTo>
                      <a:cubicBezTo>
                        <a:pt x="123" y="1"/>
                        <a:pt x="120" y="4"/>
                        <a:pt x="120" y="14"/>
                      </a:cubicBezTo>
                      <a:cubicBezTo>
                        <a:pt x="121" y="17"/>
                        <a:pt x="121" y="20"/>
                        <a:pt x="121" y="23"/>
                      </a:cubicBezTo>
                      <a:cubicBezTo>
                        <a:pt x="107" y="27"/>
                        <a:pt x="93" y="32"/>
                        <a:pt x="81" y="40"/>
                      </a:cubicBezTo>
                      <a:cubicBezTo>
                        <a:pt x="79" y="37"/>
                        <a:pt x="77" y="34"/>
                        <a:pt x="74" y="31"/>
                      </a:cubicBezTo>
                      <a:cubicBezTo>
                        <a:pt x="69" y="25"/>
                        <a:pt x="66" y="26"/>
                        <a:pt x="61" y="31"/>
                      </a:cubicBezTo>
                      <a:cubicBezTo>
                        <a:pt x="52" y="41"/>
                        <a:pt x="42" y="51"/>
                        <a:pt x="32" y="59"/>
                      </a:cubicBezTo>
                      <a:cubicBezTo>
                        <a:pt x="23" y="67"/>
                        <a:pt x="25" y="71"/>
                        <a:pt x="33" y="77"/>
                      </a:cubicBezTo>
                      <a:cubicBezTo>
                        <a:pt x="34" y="79"/>
                        <a:pt x="37" y="80"/>
                        <a:pt x="39" y="82"/>
                      </a:cubicBezTo>
                      <a:cubicBezTo>
                        <a:pt x="32" y="94"/>
                        <a:pt x="26" y="107"/>
                        <a:pt x="23" y="122"/>
                      </a:cubicBezTo>
                      <a:cubicBezTo>
                        <a:pt x="19" y="122"/>
                        <a:pt x="14" y="120"/>
                        <a:pt x="11" y="121"/>
                      </a:cubicBezTo>
                      <a:cubicBezTo>
                        <a:pt x="10" y="121"/>
                        <a:pt x="10" y="121"/>
                        <a:pt x="9" y="121"/>
                      </a:cubicBezTo>
                      <a:cubicBezTo>
                        <a:pt x="2" y="120"/>
                        <a:pt x="1" y="124"/>
                        <a:pt x="1" y="131"/>
                      </a:cubicBezTo>
                      <a:cubicBezTo>
                        <a:pt x="2" y="144"/>
                        <a:pt x="2" y="157"/>
                        <a:pt x="1" y="169"/>
                      </a:cubicBezTo>
                      <a:cubicBezTo>
                        <a:pt x="0" y="179"/>
                        <a:pt x="4" y="183"/>
                        <a:pt x="12" y="181"/>
                      </a:cubicBezTo>
                      <a:cubicBezTo>
                        <a:pt x="16" y="180"/>
                        <a:pt x="19" y="180"/>
                        <a:pt x="22" y="181"/>
                      </a:cubicBezTo>
                      <a:cubicBezTo>
                        <a:pt x="25" y="195"/>
                        <a:pt x="31" y="208"/>
                        <a:pt x="38" y="220"/>
                      </a:cubicBezTo>
                      <a:cubicBezTo>
                        <a:pt x="38" y="220"/>
                        <a:pt x="38" y="220"/>
                        <a:pt x="38" y="220"/>
                      </a:cubicBezTo>
                      <a:cubicBezTo>
                        <a:pt x="35" y="222"/>
                        <a:pt x="33" y="225"/>
                        <a:pt x="30" y="227"/>
                      </a:cubicBezTo>
                      <a:cubicBezTo>
                        <a:pt x="24" y="231"/>
                        <a:pt x="23" y="234"/>
                        <a:pt x="29" y="240"/>
                      </a:cubicBezTo>
                      <a:cubicBezTo>
                        <a:pt x="40" y="250"/>
                        <a:pt x="50" y="261"/>
                        <a:pt x="61" y="271"/>
                      </a:cubicBezTo>
                      <a:cubicBezTo>
                        <a:pt x="66" y="277"/>
                        <a:pt x="69" y="277"/>
                        <a:pt x="74" y="271"/>
                      </a:cubicBezTo>
                      <a:cubicBezTo>
                        <a:pt x="76" y="269"/>
                        <a:pt x="78" y="266"/>
                        <a:pt x="81" y="264"/>
                      </a:cubicBezTo>
                      <a:cubicBezTo>
                        <a:pt x="93" y="272"/>
                        <a:pt x="107" y="277"/>
                        <a:pt x="122" y="281"/>
                      </a:cubicBezTo>
                      <a:cubicBezTo>
                        <a:pt x="122" y="283"/>
                        <a:pt x="121" y="286"/>
                        <a:pt x="121" y="291"/>
                      </a:cubicBezTo>
                      <a:cubicBezTo>
                        <a:pt x="119" y="299"/>
                        <a:pt x="124" y="301"/>
                        <a:pt x="130" y="301"/>
                      </a:cubicBezTo>
                      <a:cubicBezTo>
                        <a:pt x="143" y="300"/>
                        <a:pt x="155" y="300"/>
                        <a:pt x="168" y="301"/>
                      </a:cubicBezTo>
                      <a:cubicBezTo>
                        <a:pt x="178" y="302"/>
                        <a:pt x="182" y="298"/>
                        <a:pt x="180" y="286"/>
                      </a:cubicBezTo>
                      <a:cubicBezTo>
                        <a:pt x="180" y="284"/>
                        <a:pt x="180" y="282"/>
                        <a:pt x="180" y="281"/>
                      </a:cubicBezTo>
                      <a:cubicBezTo>
                        <a:pt x="195" y="278"/>
                        <a:pt x="209" y="272"/>
                        <a:pt x="221" y="264"/>
                      </a:cubicBezTo>
                      <a:cubicBezTo>
                        <a:pt x="223" y="265"/>
                        <a:pt x="225" y="268"/>
                        <a:pt x="227" y="271"/>
                      </a:cubicBezTo>
                      <a:cubicBezTo>
                        <a:pt x="231" y="277"/>
                        <a:pt x="235" y="278"/>
                        <a:pt x="241" y="271"/>
                      </a:cubicBezTo>
                      <a:cubicBezTo>
                        <a:pt x="250" y="261"/>
                        <a:pt x="261" y="251"/>
                        <a:pt x="271" y="242"/>
                      </a:cubicBezTo>
                      <a:cubicBezTo>
                        <a:pt x="276" y="237"/>
                        <a:pt x="278" y="232"/>
                        <a:pt x="271" y="228"/>
                      </a:cubicBezTo>
                      <a:cubicBezTo>
                        <a:pt x="267" y="226"/>
                        <a:pt x="265" y="224"/>
                        <a:pt x="263" y="222"/>
                      </a:cubicBezTo>
                      <a:cubicBezTo>
                        <a:pt x="271" y="209"/>
                        <a:pt x="277" y="196"/>
                        <a:pt x="280" y="181"/>
                      </a:cubicBezTo>
                      <a:cubicBezTo>
                        <a:pt x="287" y="181"/>
                        <a:pt x="296" y="185"/>
                        <a:pt x="299" y="179"/>
                      </a:cubicBezTo>
                      <a:cubicBezTo>
                        <a:pt x="303" y="172"/>
                        <a:pt x="300" y="161"/>
                        <a:pt x="300" y="151"/>
                      </a:cubicBezTo>
                      <a:close/>
                      <a:moveTo>
                        <a:pt x="151" y="230"/>
                      </a:moveTo>
                      <a:cubicBezTo>
                        <a:pt x="107" y="230"/>
                        <a:pt x="72" y="195"/>
                        <a:pt x="72" y="151"/>
                      </a:cubicBezTo>
                      <a:cubicBezTo>
                        <a:pt x="72" y="107"/>
                        <a:pt x="107" y="72"/>
                        <a:pt x="151" y="72"/>
                      </a:cubicBezTo>
                      <a:cubicBezTo>
                        <a:pt x="195" y="72"/>
                        <a:pt x="230" y="107"/>
                        <a:pt x="230" y="151"/>
                      </a:cubicBezTo>
                      <a:cubicBezTo>
                        <a:pt x="230" y="195"/>
                        <a:pt x="195" y="230"/>
                        <a:pt x="151" y="23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18" name="Oval 6"/>
                <p:cNvSpPr>
                  <a:spLocks noChangeArrowheads="1"/>
                </p:cNvSpPr>
                <p:nvPr/>
              </p:nvSpPr>
              <p:spPr bwMode="auto">
                <a:xfrm>
                  <a:off x="1042" y="2011"/>
                  <a:ext cx="389" cy="38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sp>
            <p:nvSpPr>
              <p:cNvPr id="128" name="Freeform 127"/>
              <p:cNvSpPr/>
              <p:nvPr/>
            </p:nvSpPr>
            <p:spPr bwMode="auto">
              <a:xfrm>
                <a:off x="4585178" y="3323071"/>
                <a:ext cx="339143" cy="363518"/>
              </a:xfrm>
              <a:custGeom>
                <a:avLst/>
                <a:gdLst>
                  <a:gd name="connsiteX0" fmla="*/ 437394 w 500666"/>
                  <a:gd name="connsiteY0" fmla="*/ 0 h 536650"/>
                  <a:gd name="connsiteX1" fmla="*/ 500666 w 500666"/>
                  <a:gd name="connsiteY1" fmla="*/ 63272 h 536650"/>
                  <a:gd name="connsiteX2" fmla="*/ 437394 w 500666"/>
                  <a:gd name="connsiteY2" fmla="*/ 126544 h 536650"/>
                  <a:gd name="connsiteX3" fmla="*/ 412766 w 500666"/>
                  <a:gd name="connsiteY3" fmla="*/ 121572 h 536650"/>
                  <a:gd name="connsiteX4" fmla="*/ 411363 w 500666"/>
                  <a:gd name="connsiteY4" fmla="*/ 120626 h 536650"/>
                  <a:gd name="connsiteX5" fmla="*/ 376504 w 500666"/>
                  <a:gd name="connsiteY5" fmla="*/ 164195 h 536650"/>
                  <a:gd name="connsiteX6" fmla="*/ 377311 w 500666"/>
                  <a:gd name="connsiteY6" fmla="*/ 164739 h 536650"/>
                  <a:gd name="connsiteX7" fmla="*/ 409480 w 500666"/>
                  <a:gd name="connsiteY7" fmla="*/ 242402 h 536650"/>
                  <a:gd name="connsiteX8" fmla="*/ 299648 w 500666"/>
                  <a:gd name="connsiteY8" fmla="*/ 352234 h 536650"/>
                  <a:gd name="connsiteX9" fmla="*/ 285638 w 500666"/>
                  <a:gd name="connsiteY9" fmla="*/ 349405 h 536650"/>
                  <a:gd name="connsiteX10" fmla="*/ 267537 w 500666"/>
                  <a:gd name="connsiteY10" fmla="*/ 427306 h 536650"/>
                  <a:gd name="connsiteX11" fmla="*/ 270754 w 500666"/>
                  <a:gd name="connsiteY11" fmla="*/ 428638 h 536650"/>
                  <a:gd name="connsiteX12" fmla="*/ 289286 w 500666"/>
                  <a:gd name="connsiteY12" fmla="*/ 473378 h 536650"/>
                  <a:gd name="connsiteX13" fmla="*/ 226014 w 500666"/>
                  <a:gd name="connsiteY13" fmla="*/ 536650 h 536650"/>
                  <a:gd name="connsiteX14" fmla="*/ 162742 w 500666"/>
                  <a:gd name="connsiteY14" fmla="*/ 473378 h 536650"/>
                  <a:gd name="connsiteX15" fmla="*/ 181274 w 500666"/>
                  <a:gd name="connsiteY15" fmla="*/ 428638 h 536650"/>
                  <a:gd name="connsiteX16" fmla="*/ 224445 w 500666"/>
                  <a:gd name="connsiteY16" fmla="*/ 410756 h 536650"/>
                  <a:gd name="connsiteX17" fmla="*/ 242331 w 500666"/>
                  <a:gd name="connsiteY17" fmla="*/ 333782 h 536650"/>
                  <a:gd name="connsiteX18" fmla="*/ 221985 w 500666"/>
                  <a:gd name="connsiteY18" fmla="*/ 320065 h 536650"/>
                  <a:gd name="connsiteX19" fmla="*/ 198447 w 500666"/>
                  <a:gd name="connsiteY19" fmla="*/ 285154 h 536650"/>
                  <a:gd name="connsiteX20" fmla="*/ 192213 w 500666"/>
                  <a:gd name="connsiteY20" fmla="*/ 254275 h 536650"/>
                  <a:gd name="connsiteX21" fmla="*/ 121928 w 500666"/>
                  <a:gd name="connsiteY21" fmla="*/ 254275 h 536650"/>
                  <a:gd name="connsiteX22" fmla="*/ 121572 w 500666"/>
                  <a:gd name="connsiteY22" fmla="*/ 256043 h 536650"/>
                  <a:gd name="connsiteX23" fmla="*/ 63272 w 500666"/>
                  <a:gd name="connsiteY23" fmla="*/ 294687 h 536650"/>
                  <a:gd name="connsiteX24" fmla="*/ 0 w 500666"/>
                  <a:gd name="connsiteY24" fmla="*/ 231415 h 536650"/>
                  <a:gd name="connsiteX25" fmla="*/ 63272 w 500666"/>
                  <a:gd name="connsiteY25" fmla="*/ 168143 h 536650"/>
                  <a:gd name="connsiteX26" fmla="*/ 121572 w 500666"/>
                  <a:gd name="connsiteY26" fmla="*/ 206787 h 536650"/>
                  <a:gd name="connsiteX27" fmla="*/ 121929 w 500666"/>
                  <a:gd name="connsiteY27" fmla="*/ 208556 h 536650"/>
                  <a:gd name="connsiteX28" fmla="*/ 196649 w 500666"/>
                  <a:gd name="connsiteY28" fmla="*/ 208556 h 536650"/>
                  <a:gd name="connsiteX29" fmla="*/ 198447 w 500666"/>
                  <a:gd name="connsiteY29" fmla="*/ 199650 h 536650"/>
                  <a:gd name="connsiteX30" fmla="*/ 299648 w 500666"/>
                  <a:gd name="connsiteY30" fmla="*/ 132570 h 536650"/>
                  <a:gd name="connsiteX31" fmla="*/ 337191 w 500666"/>
                  <a:gd name="connsiteY31" fmla="*/ 140149 h 536650"/>
                  <a:gd name="connsiteX32" fmla="*/ 379074 w 500666"/>
                  <a:gd name="connsiteY32" fmla="*/ 87801 h 536650"/>
                  <a:gd name="connsiteX33" fmla="*/ 374122 w 500666"/>
                  <a:gd name="connsiteY33" fmla="*/ 63272 h 536650"/>
                  <a:gd name="connsiteX34" fmla="*/ 437394 w 500666"/>
                  <a:gd name="connsiteY34" fmla="*/ 0 h 53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00666" h="536650">
                    <a:moveTo>
                      <a:pt x="437394" y="0"/>
                    </a:moveTo>
                    <a:cubicBezTo>
                      <a:pt x="472338" y="0"/>
                      <a:pt x="500666" y="28328"/>
                      <a:pt x="500666" y="63272"/>
                    </a:cubicBezTo>
                    <a:cubicBezTo>
                      <a:pt x="500666" y="98216"/>
                      <a:pt x="472338" y="126544"/>
                      <a:pt x="437394" y="126544"/>
                    </a:cubicBezTo>
                    <a:cubicBezTo>
                      <a:pt x="428658" y="126544"/>
                      <a:pt x="420336" y="124773"/>
                      <a:pt x="412766" y="121572"/>
                    </a:cubicBezTo>
                    <a:lnTo>
                      <a:pt x="411363" y="120626"/>
                    </a:lnTo>
                    <a:lnTo>
                      <a:pt x="376504" y="164195"/>
                    </a:lnTo>
                    <a:lnTo>
                      <a:pt x="377311" y="164739"/>
                    </a:lnTo>
                    <a:cubicBezTo>
                      <a:pt x="397187" y="184614"/>
                      <a:pt x="409480" y="212072"/>
                      <a:pt x="409480" y="242402"/>
                    </a:cubicBezTo>
                    <a:cubicBezTo>
                      <a:pt x="409480" y="303061"/>
                      <a:pt x="360307" y="352234"/>
                      <a:pt x="299648" y="352234"/>
                    </a:cubicBezTo>
                    <a:lnTo>
                      <a:pt x="285638" y="349405"/>
                    </a:lnTo>
                    <a:lnTo>
                      <a:pt x="267537" y="427306"/>
                    </a:lnTo>
                    <a:lnTo>
                      <a:pt x="270754" y="428638"/>
                    </a:lnTo>
                    <a:cubicBezTo>
                      <a:pt x="282204" y="440088"/>
                      <a:pt x="289286" y="455906"/>
                      <a:pt x="289286" y="473378"/>
                    </a:cubicBezTo>
                    <a:cubicBezTo>
                      <a:pt x="289286" y="508322"/>
                      <a:pt x="260958" y="536650"/>
                      <a:pt x="226014" y="536650"/>
                    </a:cubicBezTo>
                    <a:cubicBezTo>
                      <a:pt x="191070" y="536650"/>
                      <a:pt x="162742" y="508322"/>
                      <a:pt x="162742" y="473378"/>
                    </a:cubicBezTo>
                    <a:cubicBezTo>
                      <a:pt x="162742" y="455906"/>
                      <a:pt x="169824" y="440088"/>
                      <a:pt x="181274" y="428638"/>
                    </a:cubicBezTo>
                    <a:lnTo>
                      <a:pt x="224445" y="410756"/>
                    </a:lnTo>
                    <a:lnTo>
                      <a:pt x="242331" y="333782"/>
                    </a:lnTo>
                    <a:lnTo>
                      <a:pt x="221985" y="320065"/>
                    </a:lnTo>
                    <a:cubicBezTo>
                      <a:pt x="212047" y="310127"/>
                      <a:pt x="204005" y="298294"/>
                      <a:pt x="198447" y="285154"/>
                    </a:cubicBezTo>
                    <a:lnTo>
                      <a:pt x="192213" y="254275"/>
                    </a:lnTo>
                    <a:lnTo>
                      <a:pt x="121928" y="254275"/>
                    </a:lnTo>
                    <a:lnTo>
                      <a:pt x="121572" y="256043"/>
                    </a:lnTo>
                    <a:cubicBezTo>
                      <a:pt x="111966" y="278752"/>
                      <a:pt x="89480" y="294687"/>
                      <a:pt x="63272" y="294687"/>
                    </a:cubicBezTo>
                    <a:cubicBezTo>
                      <a:pt x="28328" y="294687"/>
                      <a:pt x="0" y="266359"/>
                      <a:pt x="0" y="231415"/>
                    </a:cubicBezTo>
                    <a:cubicBezTo>
                      <a:pt x="0" y="196471"/>
                      <a:pt x="28328" y="168143"/>
                      <a:pt x="63272" y="168143"/>
                    </a:cubicBezTo>
                    <a:cubicBezTo>
                      <a:pt x="89480" y="168143"/>
                      <a:pt x="111966" y="184077"/>
                      <a:pt x="121572" y="206787"/>
                    </a:cubicBezTo>
                    <a:lnTo>
                      <a:pt x="121929" y="208556"/>
                    </a:lnTo>
                    <a:lnTo>
                      <a:pt x="196649" y="208556"/>
                    </a:lnTo>
                    <a:lnTo>
                      <a:pt x="198447" y="199650"/>
                    </a:lnTo>
                    <a:cubicBezTo>
                      <a:pt x="215121" y="160230"/>
                      <a:pt x="254154" y="132570"/>
                      <a:pt x="299648" y="132570"/>
                    </a:cubicBezTo>
                    <a:lnTo>
                      <a:pt x="337191" y="140149"/>
                    </a:lnTo>
                    <a:lnTo>
                      <a:pt x="379074" y="87801"/>
                    </a:lnTo>
                    <a:lnTo>
                      <a:pt x="374122" y="63272"/>
                    </a:lnTo>
                    <a:cubicBezTo>
                      <a:pt x="374122" y="28328"/>
                      <a:pt x="402450" y="0"/>
                      <a:pt x="4373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557834" y="4243050"/>
            <a:ext cx="2868559" cy="1548401"/>
            <a:chOff x="504297" y="3519968"/>
            <a:chExt cx="2926080" cy="1579450"/>
          </a:xfrm>
        </p:grpSpPr>
        <p:sp>
          <p:nvSpPr>
            <p:cNvPr id="91" name="TextBox 90"/>
            <p:cNvSpPr txBox="1"/>
            <p:nvPr/>
          </p:nvSpPr>
          <p:spPr>
            <a:xfrm>
              <a:off x="504297" y="3519968"/>
              <a:ext cx="2926080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Academic Knowledge API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37301" y="4300738"/>
              <a:ext cx="2660073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Explore relationships among academic papers, journals, and authors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762682" y="4243050"/>
            <a:ext cx="2868559" cy="1779222"/>
            <a:chOff x="8873669" y="3519968"/>
            <a:chExt cx="2926080" cy="1814899"/>
          </a:xfrm>
        </p:grpSpPr>
        <p:sp>
          <p:nvSpPr>
            <p:cNvPr id="94" name="TextBox 93"/>
            <p:cNvSpPr txBox="1"/>
            <p:nvPr/>
          </p:nvSpPr>
          <p:spPr>
            <a:xfrm>
              <a:off x="8873669" y="3519968"/>
              <a:ext cx="2926080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Recommendations API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006673" y="4300738"/>
              <a:ext cx="2660073" cy="1034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Provide personalized product recommendations for your customers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292784" y="4243050"/>
            <a:ext cx="2868559" cy="1548401"/>
            <a:chOff x="3294088" y="3519968"/>
            <a:chExt cx="2926080" cy="1579450"/>
          </a:xfrm>
        </p:grpSpPr>
        <p:sp>
          <p:nvSpPr>
            <p:cNvPr id="97" name="TextBox 96"/>
            <p:cNvSpPr txBox="1"/>
            <p:nvPr/>
          </p:nvSpPr>
          <p:spPr>
            <a:xfrm>
              <a:off x="3294088" y="3519968"/>
              <a:ext cx="2926080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Knowledge Exploration Service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427092" y="4300738"/>
              <a:ext cx="2660073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Add interactive search over structured data to your project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158123" y="4243050"/>
            <a:ext cx="2607782" cy="1548401"/>
            <a:chOff x="6216883" y="3519968"/>
            <a:chExt cx="2660073" cy="1579450"/>
          </a:xfrm>
        </p:grpSpPr>
        <p:sp>
          <p:nvSpPr>
            <p:cNvPr id="100" name="TextBox 99"/>
            <p:cNvSpPr txBox="1"/>
            <p:nvPr/>
          </p:nvSpPr>
          <p:spPr>
            <a:xfrm>
              <a:off x="6216883" y="3519968"/>
              <a:ext cx="2660073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solidFill>
                    <a:schemeClr val="accent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Entity Linking Service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216883" y="4300738"/>
              <a:ext cx="2660073" cy="79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667" dirty="0">
                  <a:solidFill>
                    <a:schemeClr val="accent6"/>
                  </a:solidFill>
                </a:rPr>
                <a:t>Contextually extend knowledge of people, locations, and events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412592" y="2652048"/>
            <a:ext cx="1568743" cy="1568743"/>
            <a:chOff x="9536611" y="2704730"/>
            <a:chExt cx="1600200" cy="1600200"/>
          </a:xfrm>
        </p:grpSpPr>
        <p:sp>
          <p:nvSpPr>
            <p:cNvPr id="32" name="Rectangle 31"/>
            <p:cNvSpPr/>
            <p:nvPr/>
          </p:nvSpPr>
          <p:spPr>
            <a:xfrm>
              <a:off x="9536611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9742986" y="2913486"/>
              <a:ext cx="1187450" cy="1182688"/>
              <a:chOff x="9742986" y="2913486"/>
              <a:chExt cx="1187450" cy="1182688"/>
            </a:xfrm>
          </p:grpSpPr>
          <p:grpSp>
            <p:nvGrpSpPr>
              <p:cNvPr id="122" name="Group 4"/>
              <p:cNvGrpSpPr>
                <a:grpSpLocks noChangeAspect="1"/>
              </p:cNvGrpSpPr>
              <p:nvPr/>
            </p:nvGrpSpPr>
            <p:grpSpPr bwMode="auto">
              <a:xfrm>
                <a:off x="9742986" y="2913486"/>
                <a:ext cx="1187450" cy="1182688"/>
                <a:chOff x="864" y="1833"/>
                <a:chExt cx="748" cy="745"/>
              </a:xfrm>
            </p:grpSpPr>
            <p:sp>
              <p:nvSpPr>
                <p:cNvPr id="123" name="Freeform 5"/>
                <p:cNvSpPr>
                  <a:spLocks noEditPoints="1"/>
                </p:cNvSpPr>
                <p:nvPr/>
              </p:nvSpPr>
              <p:spPr bwMode="auto">
                <a:xfrm>
                  <a:off x="864" y="1833"/>
                  <a:ext cx="748" cy="745"/>
                </a:xfrm>
                <a:custGeom>
                  <a:avLst/>
                  <a:gdLst>
                    <a:gd name="T0" fmla="*/ 300 w 303"/>
                    <a:gd name="T1" fmla="*/ 151 h 302"/>
                    <a:gd name="T2" fmla="*/ 301 w 303"/>
                    <a:gd name="T3" fmla="*/ 134 h 302"/>
                    <a:gd name="T4" fmla="*/ 290 w 303"/>
                    <a:gd name="T5" fmla="*/ 121 h 302"/>
                    <a:gd name="T6" fmla="*/ 280 w 303"/>
                    <a:gd name="T7" fmla="*/ 122 h 302"/>
                    <a:gd name="T8" fmla="*/ 263 w 303"/>
                    <a:gd name="T9" fmla="*/ 82 h 302"/>
                    <a:gd name="T10" fmla="*/ 272 w 303"/>
                    <a:gd name="T11" fmla="*/ 75 h 302"/>
                    <a:gd name="T12" fmla="*/ 272 w 303"/>
                    <a:gd name="T13" fmla="*/ 62 h 302"/>
                    <a:gd name="T14" fmla="*/ 243 w 303"/>
                    <a:gd name="T15" fmla="*/ 33 h 302"/>
                    <a:gd name="T16" fmla="*/ 225 w 303"/>
                    <a:gd name="T17" fmla="*/ 34 h 302"/>
                    <a:gd name="T18" fmla="*/ 220 w 303"/>
                    <a:gd name="T19" fmla="*/ 40 h 302"/>
                    <a:gd name="T20" fmla="*/ 181 w 303"/>
                    <a:gd name="T21" fmla="*/ 24 h 302"/>
                    <a:gd name="T22" fmla="*/ 181 w 303"/>
                    <a:gd name="T23" fmla="*/ 14 h 302"/>
                    <a:gd name="T24" fmla="*/ 171 w 303"/>
                    <a:gd name="T25" fmla="*/ 1 h 302"/>
                    <a:gd name="T26" fmla="*/ 132 w 303"/>
                    <a:gd name="T27" fmla="*/ 1 h 302"/>
                    <a:gd name="T28" fmla="*/ 120 w 303"/>
                    <a:gd name="T29" fmla="*/ 14 h 302"/>
                    <a:gd name="T30" fmla="*/ 121 w 303"/>
                    <a:gd name="T31" fmla="*/ 23 h 302"/>
                    <a:gd name="T32" fmla="*/ 81 w 303"/>
                    <a:gd name="T33" fmla="*/ 40 h 302"/>
                    <a:gd name="T34" fmla="*/ 74 w 303"/>
                    <a:gd name="T35" fmla="*/ 31 h 302"/>
                    <a:gd name="T36" fmla="*/ 61 w 303"/>
                    <a:gd name="T37" fmla="*/ 31 h 302"/>
                    <a:gd name="T38" fmla="*/ 32 w 303"/>
                    <a:gd name="T39" fmla="*/ 59 h 302"/>
                    <a:gd name="T40" fmla="*/ 33 w 303"/>
                    <a:gd name="T41" fmla="*/ 77 h 302"/>
                    <a:gd name="T42" fmla="*/ 39 w 303"/>
                    <a:gd name="T43" fmla="*/ 82 h 302"/>
                    <a:gd name="T44" fmla="*/ 23 w 303"/>
                    <a:gd name="T45" fmla="*/ 122 h 302"/>
                    <a:gd name="T46" fmla="*/ 11 w 303"/>
                    <a:gd name="T47" fmla="*/ 121 h 302"/>
                    <a:gd name="T48" fmla="*/ 9 w 303"/>
                    <a:gd name="T49" fmla="*/ 121 h 302"/>
                    <a:gd name="T50" fmla="*/ 1 w 303"/>
                    <a:gd name="T51" fmla="*/ 131 h 302"/>
                    <a:gd name="T52" fmla="*/ 1 w 303"/>
                    <a:gd name="T53" fmla="*/ 169 h 302"/>
                    <a:gd name="T54" fmla="*/ 12 w 303"/>
                    <a:gd name="T55" fmla="*/ 181 h 302"/>
                    <a:gd name="T56" fmla="*/ 22 w 303"/>
                    <a:gd name="T57" fmla="*/ 181 h 302"/>
                    <a:gd name="T58" fmla="*/ 38 w 303"/>
                    <a:gd name="T59" fmla="*/ 220 h 302"/>
                    <a:gd name="T60" fmla="*/ 38 w 303"/>
                    <a:gd name="T61" fmla="*/ 220 h 302"/>
                    <a:gd name="T62" fmla="*/ 30 w 303"/>
                    <a:gd name="T63" fmla="*/ 227 h 302"/>
                    <a:gd name="T64" fmla="*/ 29 w 303"/>
                    <a:gd name="T65" fmla="*/ 240 h 302"/>
                    <a:gd name="T66" fmla="*/ 61 w 303"/>
                    <a:gd name="T67" fmla="*/ 271 h 302"/>
                    <a:gd name="T68" fmla="*/ 74 w 303"/>
                    <a:gd name="T69" fmla="*/ 271 h 302"/>
                    <a:gd name="T70" fmla="*/ 81 w 303"/>
                    <a:gd name="T71" fmla="*/ 264 h 302"/>
                    <a:gd name="T72" fmla="*/ 122 w 303"/>
                    <a:gd name="T73" fmla="*/ 281 h 302"/>
                    <a:gd name="T74" fmla="*/ 121 w 303"/>
                    <a:gd name="T75" fmla="*/ 291 h 302"/>
                    <a:gd name="T76" fmla="*/ 130 w 303"/>
                    <a:gd name="T77" fmla="*/ 301 h 302"/>
                    <a:gd name="T78" fmla="*/ 168 w 303"/>
                    <a:gd name="T79" fmla="*/ 301 h 302"/>
                    <a:gd name="T80" fmla="*/ 180 w 303"/>
                    <a:gd name="T81" fmla="*/ 286 h 302"/>
                    <a:gd name="T82" fmla="*/ 180 w 303"/>
                    <a:gd name="T83" fmla="*/ 281 h 302"/>
                    <a:gd name="T84" fmla="*/ 221 w 303"/>
                    <a:gd name="T85" fmla="*/ 264 h 302"/>
                    <a:gd name="T86" fmla="*/ 227 w 303"/>
                    <a:gd name="T87" fmla="*/ 271 h 302"/>
                    <a:gd name="T88" fmla="*/ 241 w 303"/>
                    <a:gd name="T89" fmla="*/ 271 h 302"/>
                    <a:gd name="T90" fmla="*/ 271 w 303"/>
                    <a:gd name="T91" fmla="*/ 242 h 302"/>
                    <a:gd name="T92" fmla="*/ 271 w 303"/>
                    <a:gd name="T93" fmla="*/ 228 h 302"/>
                    <a:gd name="T94" fmla="*/ 263 w 303"/>
                    <a:gd name="T95" fmla="*/ 222 h 302"/>
                    <a:gd name="T96" fmla="*/ 280 w 303"/>
                    <a:gd name="T97" fmla="*/ 181 h 302"/>
                    <a:gd name="T98" fmla="*/ 299 w 303"/>
                    <a:gd name="T99" fmla="*/ 179 h 302"/>
                    <a:gd name="T100" fmla="*/ 300 w 303"/>
                    <a:gd name="T101" fmla="*/ 151 h 302"/>
                    <a:gd name="T102" fmla="*/ 151 w 303"/>
                    <a:gd name="T103" fmla="*/ 230 h 302"/>
                    <a:gd name="T104" fmla="*/ 72 w 303"/>
                    <a:gd name="T105" fmla="*/ 151 h 302"/>
                    <a:gd name="T106" fmla="*/ 151 w 303"/>
                    <a:gd name="T107" fmla="*/ 72 h 302"/>
                    <a:gd name="T108" fmla="*/ 230 w 303"/>
                    <a:gd name="T109" fmla="*/ 151 h 302"/>
                    <a:gd name="T110" fmla="*/ 151 w 303"/>
                    <a:gd name="T111" fmla="*/ 23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03" h="302">
                      <a:moveTo>
                        <a:pt x="300" y="151"/>
                      </a:moveTo>
                      <a:cubicBezTo>
                        <a:pt x="301" y="146"/>
                        <a:pt x="300" y="140"/>
                        <a:pt x="301" y="134"/>
                      </a:cubicBezTo>
                      <a:cubicBezTo>
                        <a:pt x="302" y="124"/>
                        <a:pt x="299" y="120"/>
                        <a:pt x="290" y="121"/>
                      </a:cubicBezTo>
                      <a:cubicBezTo>
                        <a:pt x="287" y="121"/>
                        <a:pt x="283" y="122"/>
                        <a:pt x="280" y="122"/>
                      </a:cubicBezTo>
                      <a:cubicBezTo>
                        <a:pt x="276" y="108"/>
                        <a:pt x="270" y="94"/>
                        <a:pt x="263" y="82"/>
                      </a:cubicBezTo>
                      <a:cubicBezTo>
                        <a:pt x="265" y="79"/>
                        <a:pt x="269" y="77"/>
                        <a:pt x="272" y="75"/>
                      </a:cubicBezTo>
                      <a:cubicBezTo>
                        <a:pt x="277" y="70"/>
                        <a:pt x="278" y="67"/>
                        <a:pt x="272" y="62"/>
                      </a:cubicBezTo>
                      <a:cubicBezTo>
                        <a:pt x="262" y="53"/>
                        <a:pt x="252" y="44"/>
                        <a:pt x="243" y="33"/>
                      </a:cubicBezTo>
                      <a:cubicBezTo>
                        <a:pt x="237" y="26"/>
                        <a:pt x="231" y="25"/>
                        <a:pt x="225" y="34"/>
                      </a:cubicBezTo>
                      <a:cubicBezTo>
                        <a:pt x="224" y="36"/>
                        <a:pt x="222" y="38"/>
                        <a:pt x="220" y="40"/>
                      </a:cubicBezTo>
                      <a:cubicBezTo>
                        <a:pt x="208" y="32"/>
                        <a:pt x="195" y="27"/>
                        <a:pt x="181" y="24"/>
                      </a:cubicBezTo>
                      <a:cubicBezTo>
                        <a:pt x="181" y="21"/>
                        <a:pt x="180" y="18"/>
                        <a:pt x="181" y="14"/>
                      </a:cubicBezTo>
                      <a:cubicBezTo>
                        <a:pt x="183" y="4"/>
                        <a:pt x="179" y="0"/>
                        <a:pt x="171" y="1"/>
                      </a:cubicBezTo>
                      <a:cubicBezTo>
                        <a:pt x="158" y="2"/>
                        <a:pt x="145" y="2"/>
                        <a:pt x="132" y="1"/>
                      </a:cubicBezTo>
                      <a:cubicBezTo>
                        <a:pt x="123" y="1"/>
                        <a:pt x="120" y="4"/>
                        <a:pt x="120" y="14"/>
                      </a:cubicBezTo>
                      <a:cubicBezTo>
                        <a:pt x="121" y="17"/>
                        <a:pt x="121" y="20"/>
                        <a:pt x="121" y="23"/>
                      </a:cubicBezTo>
                      <a:cubicBezTo>
                        <a:pt x="107" y="27"/>
                        <a:pt x="93" y="32"/>
                        <a:pt x="81" y="40"/>
                      </a:cubicBezTo>
                      <a:cubicBezTo>
                        <a:pt x="79" y="37"/>
                        <a:pt x="77" y="34"/>
                        <a:pt x="74" y="31"/>
                      </a:cubicBezTo>
                      <a:cubicBezTo>
                        <a:pt x="69" y="25"/>
                        <a:pt x="66" y="26"/>
                        <a:pt x="61" y="31"/>
                      </a:cubicBezTo>
                      <a:cubicBezTo>
                        <a:pt x="52" y="41"/>
                        <a:pt x="42" y="51"/>
                        <a:pt x="32" y="59"/>
                      </a:cubicBezTo>
                      <a:cubicBezTo>
                        <a:pt x="23" y="67"/>
                        <a:pt x="25" y="71"/>
                        <a:pt x="33" y="77"/>
                      </a:cubicBezTo>
                      <a:cubicBezTo>
                        <a:pt x="34" y="79"/>
                        <a:pt x="37" y="80"/>
                        <a:pt x="39" y="82"/>
                      </a:cubicBezTo>
                      <a:cubicBezTo>
                        <a:pt x="32" y="94"/>
                        <a:pt x="26" y="107"/>
                        <a:pt x="23" y="122"/>
                      </a:cubicBezTo>
                      <a:cubicBezTo>
                        <a:pt x="19" y="122"/>
                        <a:pt x="14" y="120"/>
                        <a:pt x="11" y="121"/>
                      </a:cubicBezTo>
                      <a:cubicBezTo>
                        <a:pt x="10" y="121"/>
                        <a:pt x="10" y="121"/>
                        <a:pt x="9" y="121"/>
                      </a:cubicBezTo>
                      <a:cubicBezTo>
                        <a:pt x="2" y="120"/>
                        <a:pt x="1" y="124"/>
                        <a:pt x="1" y="131"/>
                      </a:cubicBezTo>
                      <a:cubicBezTo>
                        <a:pt x="2" y="144"/>
                        <a:pt x="2" y="157"/>
                        <a:pt x="1" y="169"/>
                      </a:cubicBezTo>
                      <a:cubicBezTo>
                        <a:pt x="0" y="179"/>
                        <a:pt x="4" y="183"/>
                        <a:pt x="12" y="181"/>
                      </a:cubicBezTo>
                      <a:cubicBezTo>
                        <a:pt x="16" y="180"/>
                        <a:pt x="19" y="180"/>
                        <a:pt x="22" y="181"/>
                      </a:cubicBezTo>
                      <a:cubicBezTo>
                        <a:pt x="25" y="195"/>
                        <a:pt x="31" y="208"/>
                        <a:pt x="38" y="220"/>
                      </a:cubicBezTo>
                      <a:cubicBezTo>
                        <a:pt x="38" y="220"/>
                        <a:pt x="38" y="220"/>
                        <a:pt x="38" y="220"/>
                      </a:cubicBezTo>
                      <a:cubicBezTo>
                        <a:pt x="35" y="222"/>
                        <a:pt x="33" y="225"/>
                        <a:pt x="30" y="227"/>
                      </a:cubicBezTo>
                      <a:cubicBezTo>
                        <a:pt x="24" y="231"/>
                        <a:pt x="23" y="234"/>
                        <a:pt x="29" y="240"/>
                      </a:cubicBezTo>
                      <a:cubicBezTo>
                        <a:pt x="40" y="250"/>
                        <a:pt x="50" y="261"/>
                        <a:pt x="61" y="271"/>
                      </a:cubicBezTo>
                      <a:cubicBezTo>
                        <a:pt x="66" y="277"/>
                        <a:pt x="69" y="277"/>
                        <a:pt x="74" y="271"/>
                      </a:cubicBezTo>
                      <a:cubicBezTo>
                        <a:pt x="76" y="269"/>
                        <a:pt x="78" y="266"/>
                        <a:pt x="81" y="264"/>
                      </a:cubicBezTo>
                      <a:cubicBezTo>
                        <a:pt x="93" y="272"/>
                        <a:pt x="107" y="277"/>
                        <a:pt x="122" y="281"/>
                      </a:cubicBezTo>
                      <a:cubicBezTo>
                        <a:pt x="122" y="283"/>
                        <a:pt x="121" y="286"/>
                        <a:pt x="121" y="291"/>
                      </a:cubicBezTo>
                      <a:cubicBezTo>
                        <a:pt x="119" y="299"/>
                        <a:pt x="124" y="301"/>
                        <a:pt x="130" y="301"/>
                      </a:cubicBezTo>
                      <a:cubicBezTo>
                        <a:pt x="143" y="300"/>
                        <a:pt x="155" y="300"/>
                        <a:pt x="168" y="301"/>
                      </a:cubicBezTo>
                      <a:cubicBezTo>
                        <a:pt x="178" y="302"/>
                        <a:pt x="182" y="298"/>
                        <a:pt x="180" y="286"/>
                      </a:cubicBezTo>
                      <a:cubicBezTo>
                        <a:pt x="180" y="284"/>
                        <a:pt x="180" y="282"/>
                        <a:pt x="180" y="281"/>
                      </a:cubicBezTo>
                      <a:cubicBezTo>
                        <a:pt x="195" y="278"/>
                        <a:pt x="209" y="272"/>
                        <a:pt x="221" y="264"/>
                      </a:cubicBezTo>
                      <a:cubicBezTo>
                        <a:pt x="223" y="265"/>
                        <a:pt x="225" y="268"/>
                        <a:pt x="227" y="271"/>
                      </a:cubicBezTo>
                      <a:cubicBezTo>
                        <a:pt x="231" y="277"/>
                        <a:pt x="235" y="278"/>
                        <a:pt x="241" y="271"/>
                      </a:cubicBezTo>
                      <a:cubicBezTo>
                        <a:pt x="250" y="261"/>
                        <a:pt x="261" y="251"/>
                        <a:pt x="271" y="242"/>
                      </a:cubicBezTo>
                      <a:cubicBezTo>
                        <a:pt x="276" y="237"/>
                        <a:pt x="278" y="232"/>
                        <a:pt x="271" y="228"/>
                      </a:cubicBezTo>
                      <a:cubicBezTo>
                        <a:pt x="267" y="226"/>
                        <a:pt x="265" y="224"/>
                        <a:pt x="263" y="222"/>
                      </a:cubicBezTo>
                      <a:cubicBezTo>
                        <a:pt x="271" y="209"/>
                        <a:pt x="277" y="196"/>
                        <a:pt x="280" y="181"/>
                      </a:cubicBezTo>
                      <a:cubicBezTo>
                        <a:pt x="287" y="181"/>
                        <a:pt x="296" y="185"/>
                        <a:pt x="299" y="179"/>
                      </a:cubicBezTo>
                      <a:cubicBezTo>
                        <a:pt x="303" y="172"/>
                        <a:pt x="300" y="161"/>
                        <a:pt x="300" y="151"/>
                      </a:cubicBezTo>
                      <a:close/>
                      <a:moveTo>
                        <a:pt x="151" y="230"/>
                      </a:moveTo>
                      <a:cubicBezTo>
                        <a:pt x="107" y="230"/>
                        <a:pt x="72" y="195"/>
                        <a:pt x="72" y="151"/>
                      </a:cubicBezTo>
                      <a:cubicBezTo>
                        <a:pt x="72" y="107"/>
                        <a:pt x="107" y="72"/>
                        <a:pt x="151" y="72"/>
                      </a:cubicBezTo>
                      <a:cubicBezTo>
                        <a:pt x="195" y="72"/>
                        <a:pt x="230" y="107"/>
                        <a:pt x="230" y="151"/>
                      </a:cubicBezTo>
                      <a:cubicBezTo>
                        <a:pt x="230" y="195"/>
                        <a:pt x="195" y="230"/>
                        <a:pt x="151" y="23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24" name="Oval 6"/>
                <p:cNvSpPr>
                  <a:spLocks noChangeArrowheads="1"/>
                </p:cNvSpPr>
                <p:nvPr/>
              </p:nvSpPr>
              <p:spPr bwMode="auto">
                <a:xfrm>
                  <a:off x="1042" y="2011"/>
                  <a:ext cx="389" cy="38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  <p:sp>
            <p:nvSpPr>
              <p:cNvPr id="132" name="Freeform 5"/>
              <p:cNvSpPr>
                <a:spLocks/>
              </p:cNvSpPr>
              <p:nvPr/>
            </p:nvSpPr>
            <p:spPr bwMode="auto">
              <a:xfrm>
                <a:off x="10176635" y="3297789"/>
                <a:ext cx="365124" cy="365125"/>
              </a:xfrm>
              <a:custGeom>
                <a:avLst/>
                <a:gdLst>
                  <a:gd name="T0" fmla="*/ 20 w 91"/>
                  <a:gd name="T1" fmla="*/ 85 h 91"/>
                  <a:gd name="T2" fmla="*/ 15 w 91"/>
                  <a:gd name="T3" fmla="*/ 91 h 91"/>
                  <a:gd name="T4" fmla="*/ 3 w 91"/>
                  <a:gd name="T5" fmla="*/ 91 h 91"/>
                  <a:gd name="T6" fmla="*/ 0 w 91"/>
                  <a:gd name="T7" fmla="*/ 89 h 91"/>
                  <a:gd name="T8" fmla="*/ 0 w 91"/>
                  <a:gd name="T9" fmla="*/ 48 h 91"/>
                  <a:gd name="T10" fmla="*/ 3 w 91"/>
                  <a:gd name="T11" fmla="*/ 46 h 91"/>
                  <a:gd name="T12" fmla="*/ 17 w 91"/>
                  <a:gd name="T13" fmla="*/ 46 h 91"/>
                  <a:gd name="T14" fmla="*/ 21 w 91"/>
                  <a:gd name="T15" fmla="*/ 44 h 91"/>
                  <a:gd name="T16" fmla="*/ 31 w 91"/>
                  <a:gd name="T17" fmla="*/ 30 h 91"/>
                  <a:gd name="T18" fmla="*/ 44 w 91"/>
                  <a:gd name="T19" fmla="*/ 21 h 91"/>
                  <a:gd name="T20" fmla="*/ 55 w 91"/>
                  <a:gd name="T21" fmla="*/ 6 h 91"/>
                  <a:gd name="T22" fmla="*/ 56 w 91"/>
                  <a:gd name="T23" fmla="*/ 4 h 91"/>
                  <a:gd name="T24" fmla="*/ 63 w 91"/>
                  <a:gd name="T25" fmla="*/ 0 h 91"/>
                  <a:gd name="T26" fmla="*/ 67 w 91"/>
                  <a:gd name="T27" fmla="*/ 7 h 91"/>
                  <a:gd name="T28" fmla="*/ 62 w 91"/>
                  <a:gd name="T29" fmla="*/ 20 h 91"/>
                  <a:gd name="T30" fmla="*/ 55 w 91"/>
                  <a:gd name="T31" fmla="*/ 34 h 91"/>
                  <a:gd name="T32" fmla="*/ 58 w 91"/>
                  <a:gd name="T33" fmla="*/ 37 h 91"/>
                  <a:gd name="T34" fmla="*/ 82 w 91"/>
                  <a:gd name="T35" fmla="*/ 37 h 91"/>
                  <a:gd name="T36" fmla="*/ 87 w 91"/>
                  <a:gd name="T37" fmla="*/ 46 h 91"/>
                  <a:gd name="T38" fmla="*/ 82 w 91"/>
                  <a:gd name="T39" fmla="*/ 54 h 91"/>
                  <a:gd name="T40" fmla="*/ 82 w 91"/>
                  <a:gd name="T41" fmla="*/ 59 h 91"/>
                  <a:gd name="T42" fmla="*/ 77 w 91"/>
                  <a:gd name="T43" fmla="*/ 71 h 91"/>
                  <a:gd name="T44" fmla="*/ 74 w 91"/>
                  <a:gd name="T45" fmla="*/ 77 h 91"/>
                  <a:gd name="T46" fmla="*/ 59 w 91"/>
                  <a:gd name="T47" fmla="*/ 91 h 91"/>
                  <a:gd name="T48" fmla="*/ 29 w 91"/>
                  <a:gd name="T49" fmla="*/ 89 h 91"/>
                  <a:gd name="T50" fmla="*/ 20 w 91"/>
                  <a:gd name="T51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1" h="91">
                    <a:moveTo>
                      <a:pt x="20" y="85"/>
                    </a:moveTo>
                    <a:cubicBezTo>
                      <a:pt x="21" y="91"/>
                      <a:pt x="19" y="91"/>
                      <a:pt x="15" y="91"/>
                    </a:cubicBezTo>
                    <a:cubicBezTo>
                      <a:pt x="11" y="91"/>
                      <a:pt x="7" y="91"/>
                      <a:pt x="3" y="91"/>
                    </a:cubicBezTo>
                    <a:cubicBezTo>
                      <a:pt x="1" y="91"/>
                      <a:pt x="0" y="91"/>
                      <a:pt x="0" y="89"/>
                    </a:cubicBezTo>
                    <a:cubicBezTo>
                      <a:pt x="0" y="75"/>
                      <a:pt x="0" y="61"/>
                      <a:pt x="0" y="48"/>
                    </a:cubicBezTo>
                    <a:cubicBezTo>
                      <a:pt x="0" y="46"/>
                      <a:pt x="1" y="46"/>
                      <a:pt x="3" y="46"/>
                    </a:cubicBezTo>
                    <a:cubicBezTo>
                      <a:pt x="8" y="46"/>
                      <a:pt x="12" y="46"/>
                      <a:pt x="17" y="46"/>
                    </a:cubicBezTo>
                    <a:cubicBezTo>
                      <a:pt x="19" y="46"/>
                      <a:pt x="20" y="46"/>
                      <a:pt x="21" y="44"/>
                    </a:cubicBezTo>
                    <a:cubicBezTo>
                      <a:pt x="22" y="37"/>
                      <a:pt x="26" y="33"/>
                      <a:pt x="31" y="30"/>
                    </a:cubicBezTo>
                    <a:cubicBezTo>
                      <a:pt x="35" y="27"/>
                      <a:pt x="40" y="24"/>
                      <a:pt x="44" y="21"/>
                    </a:cubicBezTo>
                    <a:cubicBezTo>
                      <a:pt x="49" y="17"/>
                      <a:pt x="53" y="13"/>
                      <a:pt x="55" y="6"/>
                    </a:cubicBezTo>
                    <a:cubicBezTo>
                      <a:pt x="56" y="6"/>
                      <a:pt x="56" y="5"/>
                      <a:pt x="56" y="4"/>
                    </a:cubicBezTo>
                    <a:cubicBezTo>
                      <a:pt x="58" y="2"/>
                      <a:pt x="60" y="0"/>
                      <a:pt x="63" y="0"/>
                    </a:cubicBezTo>
                    <a:cubicBezTo>
                      <a:pt x="66" y="1"/>
                      <a:pt x="67" y="4"/>
                      <a:pt x="67" y="7"/>
                    </a:cubicBezTo>
                    <a:cubicBezTo>
                      <a:pt x="67" y="12"/>
                      <a:pt x="65" y="16"/>
                      <a:pt x="62" y="20"/>
                    </a:cubicBezTo>
                    <a:cubicBezTo>
                      <a:pt x="59" y="24"/>
                      <a:pt x="57" y="29"/>
                      <a:pt x="55" y="34"/>
                    </a:cubicBezTo>
                    <a:cubicBezTo>
                      <a:pt x="55" y="37"/>
                      <a:pt x="55" y="37"/>
                      <a:pt x="58" y="37"/>
                    </a:cubicBezTo>
                    <a:cubicBezTo>
                      <a:pt x="66" y="37"/>
                      <a:pt x="74" y="37"/>
                      <a:pt x="82" y="37"/>
                    </a:cubicBezTo>
                    <a:cubicBezTo>
                      <a:pt x="89" y="37"/>
                      <a:pt x="91" y="40"/>
                      <a:pt x="87" y="46"/>
                    </a:cubicBezTo>
                    <a:cubicBezTo>
                      <a:pt x="86" y="49"/>
                      <a:pt x="84" y="51"/>
                      <a:pt x="82" y="54"/>
                    </a:cubicBezTo>
                    <a:cubicBezTo>
                      <a:pt x="81" y="55"/>
                      <a:pt x="82" y="57"/>
                      <a:pt x="82" y="59"/>
                    </a:cubicBezTo>
                    <a:cubicBezTo>
                      <a:pt x="82" y="63"/>
                      <a:pt x="81" y="67"/>
                      <a:pt x="77" y="71"/>
                    </a:cubicBezTo>
                    <a:cubicBezTo>
                      <a:pt x="75" y="72"/>
                      <a:pt x="75" y="75"/>
                      <a:pt x="74" y="77"/>
                    </a:cubicBezTo>
                    <a:cubicBezTo>
                      <a:pt x="73" y="86"/>
                      <a:pt x="67" y="91"/>
                      <a:pt x="59" y="91"/>
                    </a:cubicBezTo>
                    <a:cubicBezTo>
                      <a:pt x="49" y="91"/>
                      <a:pt x="39" y="90"/>
                      <a:pt x="29" y="89"/>
                    </a:cubicBezTo>
                    <a:cubicBezTo>
                      <a:pt x="26" y="88"/>
                      <a:pt x="23" y="87"/>
                      <a:pt x="20" y="85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207744" y="2652048"/>
            <a:ext cx="1568743" cy="1568743"/>
            <a:chOff x="1167239" y="2704730"/>
            <a:chExt cx="1600200" cy="1600200"/>
          </a:xfrm>
        </p:grpSpPr>
        <p:sp>
          <p:nvSpPr>
            <p:cNvPr id="59" name="Rectangle 58"/>
            <p:cNvSpPr/>
            <p:nvPr/>
          </p:nvSpPr>
          <p:spPr>
            <a:xfrm>
              <a:off x="1167239" y="2704730"/>
              <a:ext cx="16002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5976" y="2913467"/>
              <a:ext cx="1182727" cy="1182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581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2.xml><?xml version="1.0" encoding="utf-8"?>
<a:theme xmlns:a="http://schemas.openxmlformats.org/drawingml/2006/main" name="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-50109_Microsoft_Light_Templa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F7CA4DD3-8A26-4BFE-B361-277536E70685}" vid="{DC517985-AF00-427B-A27C-74FF5728D0B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14260</TotalTime>
  <Words>997</Words>
  <Application>Microsoft Office PowerPoint</Application>
  <PresentationFormat>Widescreen</PresentationFormat>
  <Paragraphs>218</Paragraphs>
  <Slides>28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Consolas</vt:lpstr>
      <vt:lpstr>Lucida Grande</vt:lpstr>
      <vt:lpstr>Segoe UI</vt:lpstr>
      <vt:lpstr>Segoe UI Black</vt:lpstr>
      <vt:lpstr>Segoe UI Light</vt:lpstr>
      <vt:lpstr>Segoe UI Semibold</vt:lpstr>
      <vt:lpstr>Segoe UI Semilight</vt:lpstr>
      <vt:lpstr>Wingdings</vt:lpstr>
      <vt:lpstr>1_6-30537_Envision 2016 Concurrent Template_Dark</vt:lpstr>
      <vt:lpstr>MS Cognitive Services Walking Deck</vt:lpstr>
      <vt:lpstr>5-50109_Microsoft_Light_Template</vt:lpstr>
      <vt:lpstr>Integrating Life With Cognitive Services</vt:lpstr>
      <vt:lpstr>PowerPoint Presentation</vt:lpstr>
      <vt:lpstr>Cognition</vt:lpstr>
      <vt:lpstr>What are Cognitive Services?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REST/JSON-based  Services</vt:lpstr>
      <vt:lpstr>PowerPoint Presentation</vt:lpstr>
      <vt:lpstr>     Channels</vt:lpstr>
      <vt:lpstr>     LUIS</vt:lpstr>
      <vt:lpstr>     FormFlow</vt:lpstr>
      <vt:lpstr>     Dialog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Life With Cognitive Services</dc:title>
  <dc:creator>Eldert Grootenboer</dc:creator>
  <cp:lastModifiedBy>Eldert Grootenboer</cp:lastModifiedBy>
  <cp:revision>6</cp:revision>
  <dcterms:created xsi:type="dcterms:W3CDTF">2017-09-14T11:48:22Z</dcterms:created>
  <dcterms:modified xsi:type="dcterms:W3CDTF">2018-01-26T12:01:39Z</dcterms:modified>
</cp:coreProperties>
</file>